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3700F8-CCF3-51B4-57BD-5BA385DD6B96}"/>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9" name="Picture 6">
            <a:extLst>
              <a:ext uri="{FF2B5EF4-FFF2-40B4-BE49-F238E27FC236}">
                <a16:creationId xmlns:a16="http://schemas.microsoft.com/office/drawing/2014/main" id="{E81B5AC0-4CE5-3720-3E91-F3F0957C1B82}"/>
              </a:ext>
            </a:extLst>
          </p:cNvPr>
          <p:cNvPicPr>
            <a:picLocks noChangeAspect="1"/>
          </p:cNvPicPr>
          <p:nvPr/>
        </p:nvPicPr>
        <p:blipFill>
          <a:blip r:embed="rId2"/>
          <a:srcRect t="1538" b="-1538"/>
          <a:stretch>
            <a:fillRect/>
          </a:stretch>
        </p:blipFill>
        <p:spPr>
          <a:xfrm>
            <a:off x="0" y="6126480"/>
            <a:ext cx="12191996" cy="742950"/>
          </a:xfrm>
          <a:prstGeom prst="rect">
            <a:avLst/>
          </a:prstGeom>
          <a:noFill/>
          <a:ln cap="flat">
            <a:noFill/>
          </a:ln>
        </p:spPr>
      </p:pic>
      <p:cxnSp>
        <p:nvCxnSpPr>
          <p:cNvPr id="10" name="Straight Connector 9">
            <a:extLst>
              <a:ext uri="{FF2B5EF4-FFF2-40B4-BE49-F238E27FC236}">
                <a16:creationId xmlns:a16="http://schemas.microsoft.com/office/drawing/2014/main" id="{1D1D059B-BEF9-C7FF-CB9E-4026DC937668}"/>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sp>
        <p:nvSpPr>
          <p:cNvPr id="2" name="Title 1">
            <a:extLst>
              <a:ext uri="{FF2B5EF4-FFF2-40B4-BE49-F238E27FC236}">
                <a16:creationId xmlns:a16="http://schemas.microsoft.com/office/drawing/2014/main" id="{6066B947-7F65-7486-05CA-579708B91EFE}"/>
              </a:ext>
            </a:extLst>
          </p:cNvPr>
          <p:cNvSpPr txBox="1">
            <a:spLocks noGrp="1"/>
          </p:cNvSpPr>
          <p:nvPr>
            <p:ph type="ctrTitle"/>
          </p:nvPr>
        </p:nvSpPr>
        <p:spPr>
          <a:xfrm>
            <a:off x="2417783" y="802294"/>
            <a:ext cx="8637074" cy="2541428"/>
          </a:xfrm>
        </p:spPr>
        <p:txBody>
          <a:bodyPr bIns="0" anchor="b"/>
          <a:lstStyle>
            <a:lvl1pPr>
              <a:defRPr sz="6600"/>
            </a:lvl1pPr>
          </a:lstStyle>
          <a:p>
            <a:pPr lvl="0"/>
            <a:r>
              <a:rPr lang="en-US"/>
              <a:t>Click to edit Master title style</a:t>
            </a:r>
          </a:p>
        </p:txBody>
      </p:sp>
      <p:sp>
        <p:nvSpPr>
          <p:cNvPr id="3" name="Subtitle 2">
            <a:extLst>
              <a:ext uri="{FF2B5EF4-FFF2-40B4-BE49-F238E27FC236}">
                <a16:creationId xmlns:a16="http://schemas.microsoft.com/office/drawing/2014/main" id="{39C4C75F-505E-9A46-D775-E449A4036295}"/>
              </a:ext>
            </a:extLst>
          </p:cNvPr>
          <p:cNvSpPr txBox="1">
            <a:spLocks noGrp="1"/>
          </p:cNvSpPr>
          <p:nvPr>
            <p:ph type="subTitle" idx="1"/>
          </p:nvPr>
        </p:nvSpPr>
        <p:spPr>
          <a:xfrm>
            <a:off x="2417783" y="3531202"/>
            <a:ext cx="8637074" cy="977621"/>
          </a:xfrm>
        </p:spPr>
        <p:txBody>
          <a:bodyPr tIns="91440" bIns="91440"/>
          <a:lstStyle>
            <a:lvl1pPr marL="0" indent="0">
              <a:buNone/>
              <a:defRPr sz="1800" cap="all"/>
            </a:lvl1pPr>
          </a:lstStyle>
          <a:p>
            <a:pPr lvl="0"/>
            <a:r>
              <a:rPr lang="en-US"/>
              <a:t>Click to edit Master subtitle style</a:t>
            </a:r>
          </a:p>
        </p:txBody>
      </p:sp>
      <p:sp>
        <p:nvSpPr>
          <p:cNvPr id="4" name="Date Placeholder 3">
            <a:extLst>
              <a:ext uri="{FF2B5EF4-FFF2-40B4-BE49-F238E27FC236}">
                <a16:creationId xmlns:a16="http://schemas.microsoft.com/office/drawing/2014/main" id="{72297CD9-77D3-FE63-25EA-990E8F0F0760}"/>
              </a:ext>
            </a:extLst>
          </p:cNvPr>
          <p:cNvSpPr txBox="1">
            <a:spLocks noGrp="1"/>
          </p:cNvSpPr>
          <p:nvPr>
            <p:ph type="dt" sz="half" idx="7"/>
          </p:nvPr>
        </p:nvSpPr>
        <p:spPr>
          <a:xfrm>
            <a:off x="7554141" y="330372"/>
            <a:ext cx="3500716" cy="309204"/>
          </a:xfrm>
        </p:spPr>
        <p:txBody>
          <a:bodyPr/>
          <a:lstStyle>
            <a:lvl1pPr>
              <a:defRPr/>
            </a:lvl1pPr>
          </a:lstStyle>
          <a:p>
            <a:pPr lvl="0"/>
            <a:fld id="{43B6D23E-5249-468B-A2BA-F5BC2E82F625}" type="datetime1">
              <a:rPr lang="en-GB"/>
              <a:pPr lvl="0"/>
              <a:t>24/08/2025</a:t>
            </a:fld>
            <a:endParaRPr lang="en-GB"/>
          </a:p>
        </p:txBody>
      </p:sp>
      <p:sp>
        <p:nvSpPr>
          <p:cNvPr id="5" name="Footer Placeholder 4">
            <a:extLst>
              <a:ext uri="{FF2B5EF4-FFF2-40B4-BE49-F238E27FC236}">
                <a16:creationId xmlns:a16="http://schemas.microsoft.com/office/drawing/2014/main" id="{57DA9E75-31A7-9C42-B27A-5397F0A501A1}"/>
              </a:ext>
            </a:extLst>
          </p:cNvPr>
          <p:cNvSpPr txBox="1">
            <a:spLocks noGrp="1"/>
          </p:cNvSpPr>
          <p:nvPr>
            <p:ph type="ftr" sz="quarter" idx="9"/>
          </p:nvPr>
        </p:nvSpPr>
        <p:spPr>
          <a:xfrm>
            <a:off x="2416503" y="329302"/>
            <a:ext cx="4973915" cy="309204"/>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7E48F75D-32C4-4E09-9529-EC85BD0151C6}"/>
              </a:ext>
            </a:extLst>
          </p:cNvPr>
          <p:cNvSpPr txBox="1">
            <a:spLocks noGrp="1"/>
          </p:cNvSpPr>
          <p:nvPr>
            <p:ph type="sldNum" sz="quarter" idx="8"/>
          </p:nvPr>
        </p:nvSpPr>
        <p:spPr>
          <a:xfrm>
            <a:off x="1437665" y="798975"/>
            <a:ext cx="811017" cy="503578"/>
          </a:xfrm>
        </p:spPr>
        <p:txBody>
          <a:bodyPr/>
          <a:lstStyle>
            <a:lvl1pPr>
              <a:defRPr/>
            </a:lvl1pPr>
          </a:lstStyle>
          <a:p>
            <a:pPr lvl="0"/>
            <a:fld id="{1F271B56-AE01-49B7-8217-BCF19907E05C}" type="slidenum">
              <a:t>‹#›</a:t>
            </a:fld>
            <a:endParaRPr lang="en-GB"/>
          </a:p>
        </p:txBody>
      </p:sp>
      <p:cxnSp>
        <p:nvCxnSpPr>
          <p:cNvPr id="7" name="Straight Connector 14">
            <a:extLst>
              <a:ext uri="{FF2B5EF4-FFF2-40B4-BE49-F238E27FC236}">
                <a16:creationId xmlns:a16="http://schemas.microsoft.com/office/drawing/2014/main" id="{4C89C4D8-021C-02D3-E32C-D3455887207D}"/>
              </a:ext>
            </a:extLst>
          </p:cNvPr>
          <p:cNvCxnSpPr/>
          <p:nvPr/>
        </p:nvCxnSpPr>
        <p:spPr>
          <a:xfrm>
            <a:off x="2417783" y="3528541"/>
            <a:ext cx="8637066" cy="0"/>
          </a:xfrm>
          <a:prstGeom prst="straightConnector1">
            <a:avLst/>
          </a:prstGeom>
          <a:noFill/>
          <a:ln w="31747" cap="flat">
            <a:solidFill>
              <a:srgbClr val="B71E42"/>
            </a:solidFill>
            <a:prstDash val="solid"/>
          </a:ln>
        </p:spPr>
      </p:cxnSp>
    </p:spTree>
    <p:extLst>
      <p:ext uri="{BB962C8B-B14F-4D97-AF65-F5344CB8AC3E}">
        <p14:creationId xmlns:p14="http://schemas.microsoft.com/office/powerpoint/2010/main" val="12189410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C26D71F-5F7E-BA54-248E-8698CD282AE8}"/>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9" name="Picture 6">
            <a:extLst>
              <a:ext uri="{FF2B5EF4-FFF2-40B4-BE49-F238E27FC236}">
                <a16:creationId xmlns:a16="http://schemas.microsoft.com/office/drawing/2014/main" id="{5C3CE618-772A-8718-96BF-D68880337871}"/>
              </a:ext>
            </a:extLst>
          </p:cNvPr>
          <p:cNvPicPr>
            <a:picLocks noChangeAspect="1"/>
          </p:cNvPicPr>
          <p:nvPr/>
        </p:nvPicPr>
        <p:blipFill>
          <a:blip r:embed="rId2"/>
          <a:srcRect t="1538" b="-1538"/>
          <a:stretch>
            <a:fillRect/>
          </a:stretch>
        </p:blipFill>
        <p:spPr>
          <a:xfrm>
            <a:off x="0" y="6126480"/>
            <a:ext cx="12191996" cy="742950"/>
          </a:xfrm>
          <a:prstGeom prst="rect">
            <a:avLst/>
          </a:prstGeom>
          <a:noFill/>
          <a:ln cap="flat">
            <a:noFill/>
          </a:ln>
        </p:spPr>
      </p:pic>
      <p:cxnSp>
        <p:nvCxnSpPr>
          <p:cNvPr id="10" name="Straight Connector 9">
            <a:extLst>
              <a:ext uri="{FF2B5EF4-FFF2-40B4-BE49-F238E27FC236}">
                <a16:creationId xmlns:a16="http://schemas.microsoft.com/office/drawing/2014/main" id="{C05C5E02-83AA-4A59-3C73-D1D6D1195AF9}"/>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sp>
        <p:nvSpPr>
          <p:cNvPr id="2" name="Title 1">
            <a:extLst>
              <a:ext uri="{FF2B5EF4-FFF2-40B4-BE49-F238E27FC236}">
                <a16:creationId xmlns:a16="http://schemas.microsoft.com/office/drawing/2014/main" id="{2BA831E8-C5F0-40C6-08EF-8EA394DDCEE9}"/>
              </a:ext>
            </a:extLst>
          </p:cNvPr>
          <p:cNvSpPr txBox="1">
            <a:spLocks noGrp="1"/>
          </p:cNvSpPr>
          <p:nvPr>
            <p:ph type="title"/>
          </p:nvPr>
        </p:nvSpPr>
        <p:spPr>
          <a:xfrm>
            <a:off x="1451582" y="804516"/>
            <a:ext cx="9603275" cy="1049237"/>
          </a:xfrm>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3C61CCC4-11AA-A8C0-4D7E-17C75AF927EB}"/>
              </a:ext>
            </a:extLst>
          </p:cNvPr>
          <p:cNvSpPr txBox="1">
            <a:spLocks noGrp="1"/>
          </p:cNvSpPr>
          <p:nvPr>
            <p:ph type="body" orient="vert" idx="1"/>
          </p:nvPr>
        </p:nvSpPr>
        <p:spPr>
          <a:xfrm>
            <a:off x="1451582" y="2015730"/>
            <a:ext cx="9603275" cy="3450616"/>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A66E16-0CDA-8760-1AAA-F4209C15C606}"/>
              </a:ext>
            </a:extLst>
          </p:cNvPr>
          <p:cNvSpPr txBox="1">
            <a:spLocks noGrp="1"/>
          </p:cNvSpPr>
          <p:nvPr>
            <p:ph type="dt" sz="half" idx="7"/>
          </p:nvPr>
        </p:nvSpPr>
        <p:spPr>
          <a:xfrm>
            <a:off x="7554141" y="330372"/>
            <a:ext cx="3500716" cy="309204"/>
          </a:xfrm>
        </p:spPr>
        <p:txBody>
          <a:bodyPr/>
          <a:lstStyle>
            <a:lvl1pPr>
              <a:defRPr/>
            </a:lvl1pPr>
          </a:lstStyle>
          <a:p>
            <a:pPr lvl="0"/>
            <a:fld id="{48388D4D-A7EA-420F-BEF5-CFF5E394A4FD}" type="datetime1">
              <a:rPr lang="en-GB"/>
              <a:pPr lvl="0"/>
              <a:t>24/08/2025</a:t>
            </a:fld>
            <a:endParaRPr lang="en-GB"/>
          </a:p>
        </p:txBody>
      </p:sp>
      <p:sp>
        <p:nvSpPr>
          <p:cNvPr id="5" name="Footer Placeholder 4">
            <a:extLst>
              <a:ext uri="{FF2B5EF4-FFF2-40B4-BE49-F238E27FC236}">
                <a16:creationId xmlns:a16="http://schemas.microsoft.com/office/drawing/2014/main" id="{2B4290B2-5370-D801-4F5C-BB0B677FE98D}"/>
              </a:ext>
            </a:extLst>
          </p:cNvPr>
          <p:cNvSpPr txBox="1">
            <a:spLocks noGrp="1"/>
          </p:cNvSpPr>
          <p:nvPr>
            <p:ph type="ftr" sz="quarter" idx="9"/>
          </p:nvPr>
        </p:nvSpPr>
        <p:spPr>
          <a:xfrm>
            <a:off x="1451582" y="329302"/>
            <a:ext cx="5938835" cy="309204"/>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D1D4F922-D776-9ECD-AFA4-D5C67B32E5C8}"/>
              </a:ext>
            </a:extLst>
          </p:cNvPr>
          <p:cNvSpPr txBox="1">
            <a:spLocks noGrp="1"/>
          </p:cNvSpPr>
          <p:nvPr>
            <p:ph type="sldNum" sz="quarter" idx="8"/>
          </p:nvPr>
        </p:nvSpPr>
        <p:spPr>
          <a:xfrm>
            <a:off x="480060" y="798975"/>
            <a:ext cx="811017" cy="503578"/>
          </a:xfrm>
        </p:spPr>
        <p:txBody>
          <a:bodyPr/>
          <a:lstStyle>
            <a:lvl1pPr>
              <a:defRPr/>
            </a:lvl1pPr>
          </a:lstStyle>
          <a:p>
            <a:pPr lvl="0"/>
            <a:fld id="{B8DFC981-8512-49AB-AEE3-C70AE172237F}" type="slidenum">
              <a:t>‹#›</a:t>
            </a:fld>
            <a:endParaRPr lang="en-GB"/>
          </a:p>
        </p:txBody>
      </p:sp>
      <p:cxnSp>
        <p:nvCxnSpPr>
          <p:cNvPr id="7" name="Straight Connector 25">
            <a:extLst>
              <a:ext uri="{FF2B5EF4-FFF2-40B4-BE49-F238E27FC236}">
                <a16:creationId xmlns:a16="http://schemas.microsoft.com/office/drawing/2014/main" id="{B99AB15D-CE5F-BA13-D534-59BA1506578A}"/>
              </a:ext>
            </a:extLst>
          </p:cNvPr>
          <p:cNvCxnSpPr/>
          <p:nvPr/>
        </p:nvCxnSpPr>
        <p:spPr>
          <a:xfrm>
            <a:off x="1453896" y="1847088"/>
            <a:ext cx="9607518" cy="0"/>
          </a:xfrm>
          <a:prstGeom prst="straightConnector1">
            <a:avLst/>
          </a:prstGeom>
          <a:noFill/>
          <a:ln w="31747" cap="flat">
            <a:solidFill>
              <a:srgbClr val="B71E42"/>
            </a:solidFill>
            <a:prstDash val="solid"/>
          </a:ln>
        </p:spPr>
      </p:cxnSp>
    </p:spTree>
    <p:extLst>
      <p:ext uri="{BB962C8B-B14F-4D97-AF65-F5344CB8AC3E}">
        <p14:creationId xmlns:p14="http://schemas.microsoft.com/office/powerpoint/2010/main" val="4160692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129DB1E-C465-824A-67AA-12DB092A6212}"/>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9" name="Picture 6">
            <a:extLst>
              <a:ext uri="{FF2B5EF4-FFF2-40B4-BE49-F238E27FC236}">
                <a16:creationId xmlns:a16="http://schemas.microsoft.com/office/drawing/2014/main" id="{5572FFA9-A620-668E-A5CC-67E02D885048}"/>
              </a:ext>
            </a:extLst>
          </p:cNvPr>
          <p:cNvPicPr>
            <a:picLocks noChangeAspect="1"/>
          </p:cNvPicPr>
          <p:nvPr/>
        </p:nvPicPr>
        <p:blipFill>
          <a:blip r:embed="rId2"/>
          <a:srcRect t="1538" b="-1538"/>
          <a:stretch>
            <a:fillRect/>
          </a:stretch>
        </p:blipFill>
        <p:spPr>
          <a:xfrm>
            <a:off x="0" y="6126480"/>
            <a:ext cx="12191996" cy="742950"/>
          </a:xfrm>
          <a:prstGeom prst="rect">
            <a:avLst/>
          </a:prstGeom>
          <a:noFill/>
          <a:ln cap="flat">
            <a:noFill/>
          </a:ln>
        </p:spPr>
      </p:pic>
      <p:cxnSp>
        <p:nvCxnSpPr>
          <p:cNvPr id="10" name="Straight Connector 9">
            <a:extLst>
              <a:ext uri="{FF2B5EF4-FFF2-40B4-BE49-F238E27FC236}">
                <a16:creationId xmlns:a16="http://schemas.microsoft.com/office/drawing/2014/main" id="{088C93D2-08FD-8BCA-528E-BAD409BD40A1}"/>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sp>
        <p:nvSpPr>
          <p:cNvPr id="2" name="Vertical Title 1">
            <a:extLst>
              <a:ext uri="{FF2B5EF4-FFF2-40B4-BE49-F238E27FC236}">
                <a16:creationId xmlns:a16="http://schemas.microsoft.com/office/drawing/2014/main" id="{D06A90FB-32E8-7262-09AF-C89A079E98C3}"/>
              </a:ext>
            </a:extLst>
          </p:cNvPr>
          <p:cNvSpPr txBox="1">
            <a:spLocks noGrp="1"/>
          </p:cNvSpPr>
          <p:nvPr>
            <p:ph type="title" orient="vert"/>
          </p:nvPr>
        </p:nvSpPr>
        <p:spPr>
          <a:xfrm>
            <a:off x="9439113" y="798975"/>
            <a:ext cx="1615744" cy="4659892"/>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CD0EA4B4-3930-DE7A-B8B2-1B4790CD989D}"/>
              </a:ext>
            </a:extLst>
          </p:cNvPr>
          <p:cNvSpPr txBox="1">
            <a:spLocks noGrp="1"/>
          </p:cNvSpPr>
          <p:nvPr>
            <p:ph type="body" orient="vert" idx="1"/>
          </p:nvPr>
        </p:nvSpPr>
        <p:spPr>
          <a:xfrm>
            <a:off x="1444669" y="798975"/>
            <a:ext cx="7828827" cy="4659892"/>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DB673E-1CAC-7585-0AB6-DC924D2363E9}"/>
              </a:ext>
            </a:extLst>
          </p:cNvPr>
          <p:cNvSpPr txBox="1">
            <a:spLocks noGrp="1"/>
          </p:cNvSpPr>
          <p:nvPr>
            <p:ph type="dt" sz="half" idx="7"/>
          </p:nvPr>
        </p:nvSpPr>
        <p:spPr>
          <a:xfrm>
            <a:off x="7554141" y="330372"/>
            <a:ext cx="3500716" cy="309204"/>
          </a:xfrm>
        </p:spPr>
        <p:txBody>
          <a:bodyPr/>
          <a:lstStyle>
            <a:lvl1pPr>
              <a:defRPr/>
            </a:lvl1pPr>
          </a:lstStyle>
          <a:p>
            <a:pPr lvl="0"/>
            <a:fld id="{AEBE9B17-31B4-4315-8CD9-41E491A7522E}" type="datetime1">
              <a:rPr lang="en-GB"/>
              <a:pPr lvl="0"/>
              <a:t>24/08/2025</a:t>
            </a:fld>
            <a:endParaRPr lang="en-GB"/>
          </a:p>
        </p:txBody>
      </p:sp>
      <p:sp>
        <p:nvSpPr>
          <p:cNvPr id="5" name="Footer Placeholder 4">
            <a:extLst>
              <a:ext uri="{FF2B5EF4-FFF2-40B4-BE49-F238E27FC236}">
                <a16:creationId xmlns:a16="http://schemas.microsoft.com/office/drawing/2014/main" id="{0A40A197-2E3C-5676-605C-52BD9D68D8C3}"/>
              </a:ext>
            </a:extLst>
          </p:cNvPr>
          <p:cNvSpPr txBox="1">
            <a:spLocks noGrp="1"/>
          </p:cNvSpPr>
          <p:nvPr>
            <p:ph type="ftr" sz="quarter" idx="9"/>
          </p:nvPr>
        </p:nvSpPr>
        <p:spPr>
          <a:xfrm>
            <a:off x="1451582" y="329302"/>
            <a:ext cx="5938835" cy="309204"/>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162ADEF8-A8AD-4957-3397-56B1062DFF58}"/>
              </a:ext>
            </a:extLst>
          </p:cNvPr>
          <p:cNvSpPr txBox="1">
            <a:spLocks noGrp="1"/>
          </p:cNvSpPr>
          <p:nvPr>
            <p:ph type="sldNum" sz="quarter" idx="8"/>
          </p:nvPr>
        </p:nvSpPr>
        <p:spPr>
          <a:xfrm>
            <a:off x="480060" y="798975"/>
            <a:ext cx="811017" cy="503578"/>
          </a:xfrm>
        </p:spPr>
        <p:txBody>
          <a:bodyPr/>
          <a:lstStyle>
            <a:lvl1pPr>
              <a:defRPr/>
            </a:lvl1pPr>
          </a:lstStyle>
          <a:p>
            <a:pPr lvl="0"/>
            <a:fld id="{D4240574-85C5-4A1E-8749-1117465F3AD5}" type="slidenum">
              <a:t>‹#›</a:t>
            </a:fld>
            <a:endParaRPr lang="en-GB"/>
          </a:p>
        </p:txBody>
      </p:sp>
      <p:cxnSp>
        <p:nvCxnSpPr>
          <p:cNvPr id="7" name="Straight Connector 14">
            <a:extLst>
              <a:ext uri="{FF2B5EF4-FFF2-40B4-BE49-F238E27FC236}">
                <a16:creationId xmlns:a16="http://schemas.microsoft.com/office/drawing/2014/main" id="{B59B0A82-A374-F402-2EDD-FD63A18D3D07}"/>
              </a:ext>
            </a:extLst>
          </p:cNvPr>
          <p:cNvCxnSpPr/>
          <p:nvPr/>
        </p:nvCxnSpPr>
        <p:spPr>
          <a:xfrm>
            <a:off x="9439113" y="798975"/>
            <a:ext cx="0" cy="4659883"/>
          </a:xfrm>
          <a:prstGeom prst="straightConnector1">
            <a:avLst/>
          </a:prstGeom>
          <a:noFill/>
          <a:ln w="31747" cap="flat">
            <a:solidFill>
              <a:srgbClr val="B71E42"/>
            </a:solidFill>
            <a:prstDash val="solid"/>
          </a:ln>
        </p:spPr>
      </p:cxnSp>
    </p:spTree>
    <p:extLst>
      <p:ext uri="{BB962C8B-B14F-4D97-AF65-F5344CB8AC3E}">
        <p14:creationId xmlns:p14="http://schemas.microsoft.com/office/powerpoint/2010/main" val="206182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255ECF7-A456-2287-3A15-ABA8867B2D76}"/>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9" name="Picture 6">
            <a:extLst>
              <a:ext uri="{FF2B5EF4-FFF2-40B4-BE49-F238E27FC236}">
                <a16:creationId xmlns:a16="http://schemas.microsoft.com/office/drawing/2014/main" id="{555A1E2A-5680-C5EB-7A53-F1AC17D9D887}"/>
              </a:ext>
            </a:extLst>
          </p:cNvPr>
          <p:cNvPicPr>
            <a:picLocks noChangeAspect="1"/>
          </p:cNvPicPr>
          <p:nvPr/>
        </p:nvPicPr>
        <p:blipFill>
          <a:blip r:embed="rId2"/>
          <a:srcRect t="1538" b="-1538"/>
          <a:stretch>
            <a:fillRect/>
          </a:stretch>
        </p:blipFill>
        <p:spPr>
          <a:xfrm>
            <a:off x="0" y="6126480"/>
            <a:ext cx="12191996" cy="742950"/>
          </a:xfrm>
          <a:prstGeom prst="rect">
            <a:avLst/>
          </a:prstGeom>
          <a:noFill/>
          <a:ln cap="flat">
            <a:noFill/>
          </a:ln>
        </p:spPr>
      </p:pic>
      <p:cxnSp>
        <p:nvCxnSpPr>
          <p:cNvPr id="10" name="Straight Connector 9">
            <a:extLst>
              <a:ext uri="{FF2B5EF4-FFF2-40B4-BE49-F238E27FC236}">
                <a16:creationId xmlns:a16="http://schemas.microsoft.com/office/drawing/2014/main" id="{4529A671-13A1-A9D0-5B98-B9C859CF6655}"/>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sp>
        <p:nvSpPr>
          <p:cNvPr id="2" name="Title 1">
            <a:extLst>
              <a:ext uri="{FF2B5EF4-FFF2-40B4-BE49-F238E27FC236}">
                <a16:creationId xmlns:a16="http://schemas.microsoft.com/office/drawing/2014/main" id="{1ECF51C0-0166-B101-8E0F-F661326D487A}"/>
              </a:ext>
            </a:extLst>
          </p:cNvPr>
          <p:cNvSpPr txBox="1">
            <a:spLocks noGrp="1"/>
          </p:cNvSpPr>
          <p:nvPr>
            <p:ph type="title"/>
          </p:nvPr>
        </p:nvSpPr>
        <p:spPr>
          <a:xfrm>
            <a:off x="1451582" y="804516"/>
            <a:ext cx="9603275" cy="1049237"/>
          </a:xfrm>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0B3FF7F7-1B2A-D498-7602-9A843E7BF2A7}"/>
              </a:ext>
            </a:extLst>
          </p:cNvPr>
          <p:cNvSpPr txBox="1">
            <a:spLocks noGrp="1"/>
          </p:cNvSpPr>
          <p:nvPr>
            <p:ph idx="1"/>
          </p:nvPr>
        </p:nvSpPr>
        <p:spPr>
          <a:xfrm>
            <a:off x="1451582" y="2015730"/>
            <a:ext cx="9603275" cy="345061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320D4-44DE-B407-8B95-7A2DAF152CB0}"/>
              </a:ext>
            </a:extLst>
          </p:cNvPr>
          <p:cNvSpPr txBox="1">
            <a:spLocks noGrp="1"/>
          </p:cNvSpPr>
          <p:nvPr>
            <p:ph type="dt" sz="half" idx="7"/>
          </p:nvPr>
        </p:nvSpPr>
        <p:spPr>
          <a:xfrm>
            <a:off x="7554141" y="330372"/>
            <a:ext cx="3500716" cy="309204"/>
          </a:xfrm>
        </p:spPr>
        <p:txBody>
          <a:bodyPr/>
          <a:lstStyle>
            <a:lvl1pPr>
              <a:defRPr/>
            </a:lvl1pPr>
          </a:lstStyle>
          <a:p>
            <a:pPr lvl="0"/>
            <a:fld id="{2E1F0869-7F3C-4DB3-8F16-DC224DD1FFAC}" type="datetime1">
              <a:rPr lang="en-GB"/>
              <a:pPr lvl="0"/>
              <a:t>24/08/2025</a:t>
            </a:fld>
            <a:endParaRPr lang="en-GB"/>
          </a:p>
        </p:txBody>
      </p:sp>
      <p:sp>
        <p:nvSpPr>
          <p:cNvPr id="5" name="Footer Placeholder 4">
            <a:extLst>
              <a:ext uri="{FF2B5EF4-FFF2-40B4-BE49-F238E27FC236}">
                <a16:creationId xmlns:a16="http://schemas.microsoft.com/office/drawing/2014/main" id="{EACC6F01-9DF5-FAB0-20F3-85052B062C2D}"/>
              </a:ext>
            </a:extLst>
          </p:cNvPr>
          <p:cNvSpPr txBox="1">
            <a:spLocks noGrp="1"/>
          </p:cNvSpPr>
          <p:nvPr>
            <p:ph type="ftr" sz="quarter" idx="9"/>
          </p:nvPr>
        </p:nvSpPr>
        <p:spPr>
          <a:xfrm>
            <a:off x="1451582" y="329302"/>
            <a:ext cx="5938835" cy="309204"/>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902A4CE3-6439-6E03-09EE-172D96A45B7C}"/>
              </a:ext>
            </a:extLst>
          </p:cNvPr>
          <p:cNvSpPr txBox="1">
            <a:spLocks noGrp="1"/>
          </p:cNvSpPr>
          <p:nvPr>
            <p:ph type="sldNum" sz="quarter" idx="8"/>
          </p:nvPr>
        </p:nvSpPr>
        <p:spPr>
          <a:xfrm>
            <a:off x="480060" y="798975"/>
            <a:ext cx="811017" cy="503578"/>
          </a:xfrm>
        </p:spPr>
        <p:txBody>
          <a:bodyPr/>
          <a:lstStyle>
            <a:lvl1pPr>
              <a:defRPr/>
            </a:lvl1pPr>
          </a:lstStyle>
          <a:p>
            <a:pPr lvl="0"/>
            <a:fld id="{FA85C439-557C-4686-A69E-86D2869D6CB5}" type="slidenum">
              <a:t>‹#›</a:t>
            </a:fld>
            <a:endParaRPr lang="en-GB"/>
          </a:p>
        </p:txBody>
      </p:sp>
      <p:cxnSp>
        <p:nvCxnSpPr>
          <p:cNvPr id="7" name="Straight Connector 32">
            <a:extLst>
              <a:ext uri="{FF2B5EF4-FFF2-40B4-BE49-F238E27FC236}">
                <a16:creationId xmlns:a16="http://schemas.microsoft.com/office/drawing/2014/main" id="{A155E3C9-1EB8-70FD-2435-4C2A2635BEC5}"/>
              </a:ext>
            </a:extLst>
          </p:cNvPr>
          <p:cNvCxnSpPr/>
          <p:nvPr/>
        </p:nvCxnSpPr>
        <p:spPr>
          <a:xfrm>
            <a:off x="1453896" y="1847088"/>
            <a:ext cx="9607518" cy="0"/>
          </a:xfrm>
          <a:prstGeom prst="straightConnector1">
            <a:avLst/>
          </a:prstGeom>
          <a:noFill/>
          <a:ln w="31747" cap="flat">
            <a:solidFill>
              <a:srgbClr val="B71E42"/>
            </a:solidFill>
            <a:prstDash val="solid"/>
          </a:ln>
        </p:spPr>
      </p:cxnSp>
    </p:spTree>
    <p:extLst>
      <p:ext uri="{BB962C8B-B14F-4D97-AF65-F5344CB8AC3E}">
        <p14:creationId xmlns:p14="http://schemas.microsoft.com/office/powerpoint/2010/main" val="296369878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D8F8255-F3A4-A84D-07ED-AD22C5E48A92}"/>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9" name="Picture 6">
            <a:extLst>
              <a:ext uri="{FF2B5EF4-FFF2-40B4-BE49-F238E27FC236}">
                <a16:creationId xmlns:a16="http://schemas.microsoft.com/office/drawing/2014/main" id="{2346A9CD-27CD-392F-D04F-90BC8507A081}"/>
              </a:ext>
            </a:extLst>
          </p:cNvPr>
          <p:cNvPicPr>
            <a:picLocks noChangeAspect="1"/>
          </p:cNvPicPr>
          <p:nvPr/>
        </p:nvPicPr>
        <p:blipFill>
          <a:blip r:embed="rId2"/>
          <a:srcRect t="1538" b="-1538"/>
          <a:stretch>
            <a:fillRect/>
          </a:stretch>
        </p:blipFill>
        <p:spPr>
          <a:xfrm>
            <a:off x="0" y="6126480"/>
            <a:ext cx="12191996" cy="742950"/>
          </a:xfrm>
          <a:prstGeom prst="rect">
            <a:avLst/>
          </a:prstGeom>
          <a:noFill/>
          <a:ln cap="flat">
            <a:noFill/>
          </a:ln>
        </p:spPr>
      </p:pic>
      <p:cxnSp>
        <p:nvCxnSpPr>
          <p:cNvPr id="10" name="Straight Connector 9">
            <a:extLst>
              <a:ext uri="{FF2B5EF4-FFF2-40B4-BE49-F238E27FC236}">
                <a16:creationId xmlns:a16="http://schemas.microsoft.com/office/drawing/2014/main" id="{4455B781-D325-B521-3544-E9F554AD83F5}"/>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sp>
        <p:nvSpPr>
          <p:cNvPr id="2" name="Title 1">
            <a:extLst>
              <a:ext uri="{FF2B5EF4-FFF2-40B4-BE49-F238E27FC236}">
                <a16:creationId xmlns:a16="http://schemas.microsoft.com/office/drawing/2014/main" id="{1DC0B658-EA1D-A626-8E1F-2940D6766211}"/>
              </a:ext>
            </a:extLst>
          </p:cNvPr>
          <p:cNvSpPr txBox="1">
            <a:spLocks noGrp="1"/>
          </p:cNvSpPr>
          <p:nvPr>
            <p:ph type="title"/>
          </p:nvPr>
        </p:nvSpPr>
        <p:spPr>
          <a:xfrm>
            <a:off x="1454243" y="1756132"/>
            <a:ext cx="8643155" cy="1887952"/>
          </a:xfrm>
        </p:spPr>
        <p:txBody>
          <a:bodyPr anchor="b"/>
          <a:lstStyle>
            <a:lvl1pPr>
              <a:defRPr sz="3600"/>
            </a:lvl1pPr>
          </a:lstStyle>
          <a:p>
            <a:pPr lvl="0"/>
            <a:r>
              <a:rPr lang="en-US"/>
              <a:t>Click to edit Master title style</a:t>
            </a:r>
          </a:p>
        </p:txBody>
      </p:sp>
      <p:sp>
        <p:nvSpPr>
          <p:cNvPr id="3" name="Text Placeholder 2">
            <a:extLst>
              <a:ext uri="{FF2B5EF4-FFF2-40B4-BE49-F238E27FC236}">
                <a16:creationId xmlns:a16="http://schemas.microsoft.com/office/drawing/2014/main" id="{70641ED6-A74A-1BA2-EBB1-5ADAAE6935C6}"/>
              </a:ext>
            </a:extLst>
          </p:cNvPr>
          <p:cNvSpPr txBox="1">
            <a:spLocks noGrp="1"/>
          </p:cNvSpPr>
          <p:nvPr>
            <p:ph type="body" idx="1"/>
          </p:nvPr>
        </p:nvSpPr>
        <p:spPr>
          <a:xfrm>
            <a:off x="1454243" y="3806199"/>
            <a:ext cx="8630445" cy="1012926"/>
          </a:xfrm>
        </p:spPr>
        <p:txBody>
          <a:bodyPr tIns="91440"/>
          <a:lstStyle>
            <a:lvl1pPr marL="0" indent="0">
              <a:buNone/>
              <a:defRPr sz="1800"/>
            </a:lvl1pPr>
          </a:lstStyle>
          <a:p>
            <a:pPr lvl="0"/>
            <a:r>
              <a:rPr lang="en-US"/>
              <a:t>Click to edit Master text styles</a:t>
            </a:r>
          </a:p>
        </p:txBody>
      </p:sp>
      <p:sp>
        <p:nvSpPr>
          <p:cNvPr id="4" name="Date Placeholder 3">
            <a:extLst>
              <a:ext uri="{FF2B5EF4-FFF2-40B4-BE49-F238E27FC236}">
                <a16:creationId xmlns:a16="http://schemas.microsoft.com/office/drawing/2014/main" id="{FC45D4E1-DB4C-3D18-D542-A5D640CA9C8E}"/>
              </a:ext>
            </a:extLst>
          </p:cNvPr>
          <p:cNvSpPr txBox="1">
            <a:spLocks noGrp="1"/>
          </p:cNvSpPr>
          <p:nvPr>
            <p:ph type="dt" sz="half" idx="7"/>
          </p:nvPr>
        </p:nvSpPr>
        <p:spPr>
          <a:xfrm>
            <a:off x="7554141" y="330372"/>
            <a:ext cx="3500716" cy="309204"/>
          </a:xfrm>
        </p:spPr>
        <p:txBody>
          <a:bodyPr/>
          <a:lstStyle>
            <a:lvl1pPr>
              <a:defRPr/>
            </a:lvl1pPr>
          </a:lstStyle>
          <a:p>
            <a:pPr lvl="0"/>
            <a:fld id="{5A1288D1-C262-4661-9C92-8C2BCEAE8F61}" type="datetime1">
              <a:rPr lang="en-GB"/>
              <a:pPr lvl="0"/>
              <a:t>24/08/2025</a:t>
            </a:fld>
            <a:endParaRPr lang="en-GB"/>
          </a:p>
        </p:txBody>
      </p:sp>
      <p:sp>
        <p:nvSpPr>
          <p:cNvPr id="5" name="Footer Placeholder 4">
            <a:extLst>
              <a:ext uri="{FF2B5EF4-FFF2-40B4-BE49-F238E27FC236}">
                <a16:creationId xmlns:a16="http://schemas.microsoft.com/office/drawing/2014/main" id="{9ACDF681-E33E-8D8A-9B87-496C433143F8}"/>
              </a:ext>
            </a:extLst>
          </p:cNvPr>
          <p:cNvSpPr txBox="1">
            <a:spLocks noGrp="1"/>
          </p:cNvSpPr>
          <p:nvPr>
            <p:ph type="ftr" sz="quarter" idx="9"/>
          </p:nvPr>
        </p:nvSpPr>
        <p:spPr>
          <a:xfrm>
            <a:off x="1451582" y="329302"/>
            <a:ext cx="5938835" cy="309204"/>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238CBD0E-4967-9040-FB70-B790F6BBC7AE}"/>
              </a:ext>
            </a:extLst>
          </p:cNvPr>
          <p:cNvSpPr txBox="1">
            <a:spLocks noGrp="1"/>
          </p:cNvSpPr>
          <p:nvPr>
            <p:ph type="sldNum" sz="quarter" idx="8"/>
          </p:nvPr>
        </p:nvSpPr>
        <p:spPr>
          <a:xfrm>
            <a:off x="480060" y="798975"/>
            <a:ext cx="811017" cy="503578"/>
          </a:xfrm>
        </p:spPr>
        <p:txBody>
          <a:bodyPr/>
          <a:lstStyle>
            <a:lvl1pPr>
              <a:defRPr/>
            </a:lvl1pPr>
          </a:lstStyle>
          <a:p>
            <a:pPr lvl="0"/>
            <a:fld id="{96D5557C-AC3C-4D3C-A438-37343E84D26C}" type="slidenum">
              <a:t>‹#›</a:t>
            </a:fld>
            <a:endParaRPr lang="en-GB"/>
          </a:p>
        </p:txBody>
      </p:sp>
      <p:cxnSp>
        <p:nvCxnSpPr>
          <p:cNvPr id="7" name="Straight Connector 14">
            <a:extLst>
              <a:ext uri="{FF2B5EF4-FFF2-40B4-BE49-F238E27FC236}">
                <a16:creationId xmlns:a16="http://schemas.microsoft.com/office/drawing/2014/main" id="{042FE992-FFE3-8CE3-A29D-A536E82E75AC}"/>
              </a:ext>
            </a:extLst>
          </p:cNvPr>
          <p:cNvCxnSpPr/>
          <p:nvPr/>
        </p:nvCxnSpPr>
        <p:spPr>
          <a:xfrm>
            <a:off x="1454243" y="3804982"/>
            <a:ext cx="8630445" cy="0"/>
          </a:xfrm>
          <a:prstGeom prst="straightConnector1">
            <a:avLst/>
          </a:prstGeom>
          <a:noFill/>
          <a:ln w="31747" cap="flat">
            <a:solidFill>
              <a:srgbClr val="B71E42"/>
            </a:solidFill>
            <a:prstDash val="solid"/>
          </a:ln>
        </p:spPr>
      </p:cxnSp>
    </p:spTree>
    <p:extLst>
      <p:ext uri="{BB962C8B-B14F-4D97-AF65-F5344CB8AC3E}">
        <p14:creationId xmlns:p14="http://schemas.microsoft.com/office/powerpoint/2010/main" val="341529121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55889C0B-C699-C79B-3CCD-0261B13F3BA4}"/>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10" name="Picture 6">
            <a:extLst>
              <a:ext uri="{FF2B5EF4-FFF2-40B4-BE49-F238E27FC236}">
                <a16:creationId xmlns:a16="http://schemas.microsoft.com/office/drawing/2014/main" id="{AEAA92FF-7FE8-46C4-68D9-76A27C06660F}"/>
              </a:ext>
            </a:extLst>
          </p:cNvPr>
          <p:cNvPicPr>
            <a:picLocks noChangeAspect="1"/>
          </p:cNvPicPr>
          <p:nvPr/>
        </p:nvPicPr>
        <p:blipFill>
          <a:blip r:embed="rId2"/>
          <a:srcRect t="1538" b="-1538"/>
          <a:stretch>
            <a:fillRect/>
          </a:stretch>
        </p:blipFill>
        <p:spPr>
          <a:xfrm>
            <a:off x="0" y="6126480"/>
            <a:ext cx="12191996" cy="742950"/>
          </a:xfrm>
          <a:prstGeom prst="rect">
            <a:avLst/>
          </a:prstGeom>
          <a:noFill/>
          <a:ln cap="flat">
            <a:noFill/>
          </a:ln>
        </p:spPr>
      </p:pic>
      <p:cxnSp>
        <p:nvCxnSpPr>
          <p:cNvPr id="11" name="Straight Connector 9">
            <a:extLst>
              <a:ext uri="{FF2B5EF4-FFF2-40B4-BE49-F238E27FC236}">
                <a16:creationId xmlns:a16="http://schemas.microsoft.com/office/drawing/2014/main" id="{FCC80709-DFC6-15BC-41A0-29F3ED6BBA6A}"/>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sp>
        <p:nvSpPr>
          <p:cNvPr id="2" name="Title 1">
            <a:extLst>
              <a:ext uri="{FF2B5EF4-FFF2-40B4-BE49-F238E27FC236}">
                <a16:creationId xmlns:a16="http://schemas.microsoft.com/office/drawing/2014/main" id="{DFB3A559-0787-B2F3-4CB7-EAA4E0C04920}"/>
              </a:ext>
            </a:extLst>
          </p:cNvPr>
          <p:cNvSpPr txBox="1">
            <a:spLocks noGrp="1"/>
          </p:cNvSpPr>
          <p:nvPr>
            <p:ph type="title"/>
          </p:nvPr>
        </p:nvSpPr>
        <p:spPr>
          <a:xfrm>
            <a:off x="1449214" y="804891"/>
            <a:ext cx="9605634" cy="1059304"/>
          </a:xfrm>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34FD777-7A38-FAE6-7530-6841CEA34609}"/>
              </a:ext>
            </a:extLst>
          </p:cNvPr>
          <p:cNvSpPr txBox="1">
            <a:spLocks noGrp="1"/>
          </p:cNvSpPr>
          <p:nvPr>
            <p:ph idx="1"/>
          </p:nvPr>
        </p:nvSpPr>
        <p:spPr>
          <a:xfrm>
            <a:off x="1447330" y="2010875"/>
            <a:ext cx="4645152" cy="3448595"/>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BC6AFF-FDD7-8AAB-195B-E3ADFDEED350}"/>
              </a:ext>
            </a:extLst>
          </p:cNvPr>
          <p:cNvSpPr txBox="1">
            <a:spLocks noGrp="1"/>
          </p:cNvSpPr>
          <p:nvPr>
            <p:ph idx="2"/>
          </p:nvPr>
        </p:nvSpPr>
        <p:spPr>
          <a:xfrm>
            <a:off x="6413775" y="2017340"/>
            <a:ext cx="4645152" cy="344151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A2EF71-FD42-C1D4-305A-030791230FF9}"/>
              </a:ext>
            </a:extLst>
          </p:cNvPr>
          <p:cNvSpPr txBox="1">
            <a:spLocks noGrp="1"/>
          </p:cNvSpPr>
          <p:nvPr>
            <p:ph type="dt" sz="half" idx="7"/>
          </p:nvPr>
        </p:nvSpPr>
        <p:spPr>
          <a:xfrm>
            <a:off x="7554141" y="330372"/>
            <a:ext cx="3500716" cy="309204"/>
          </a:xfrm>
        </p:spPr>
        <p:txBody>
          <a:bodyPr/>
          <a:lstStyle>
            <a:lvl1pPr>
              <a:defRPr/>
            </a:lvl1pPr>
          </a:lstStyle>
          <a:p>
            <a:pPr lvl="0"/>
            <a:fld id="{4549B07C-678E-4AB5-A8EE-37795ECE587A}" type="datetime1">
              <a:rPr lang="en-GB"/>
              <a:pPr lvl="0"/>
              <a:t>24/08/2025</a:t>
            </a:fld>
            <a:endParaRPr lang="en-GB"/>
          </a:p>
        </p:txBody>
      </p:sp>
      <p:sp>
        <p:nvSpPr>
          <p:cNvPr id="6" name="Footer Placeholder 5">
            <a:extLst>
              <a:ext uri="{FF2B5EF4-FFF2-40B4-BE49-F238E27FC236}">
                <a16:creationId xmlns:a16="http://schemas.microsoft.com/office/drawing/2014/main" id="{B15F824E-60F7-B9E1-A5AE-5B90E6ACC6CC}"/>
              </a:ext>
            </a:extLst>
          </p:cNvPr>
          <p:cNvSpPr txBox="1">
            <a:spLocks noGrp="1"/>
          </p:cNvSpPr>
          <p:nvPr>
            <p:ph type="ftr" sz="quarter" idx="9"/>
          </p:nvPr>
        </p:nvSpPr>
        <p:spPr>
          <a:xfrm>
            <a:off x="1451582" y="329302"/>
            <a:ext cx="5938835" cy="309204"/>
          </a:xfrm>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E63A43C7-7B00-B46F-D226-BA47A3D33670}"/>
              </a:ext>
            </a:extLst>
          </p:cNvPr>
          <p:cNvSpPr txBox="1">
            <a:spLocks noGrp="1"/>
          </p:cNvSpPr>
          <p:nvPr>
            <p:ph type="sldNum" sz="quarter" idx="8"/>
          </p:nvPr>
        </p:nvSpPr>
        <p:spPr>
          <a:xfrm>
            <a:off x="480060" y="798975"/>
            <a:ext cx="811017" cy="503578"/>
          </a:xfrm>
        </p:spPr>
        <p:txBody>
          <a:bodyPr/>
          <a:lstStyle>
            <a:lvl1pPr>
              <a:defRPr/>
            </a:lvl1pPr>
          </a:lstStyle>
          <a:p>
            <a:pPr lvl="0"/>
            <a:fld id="{35D22E31-239F-46ED-BE65-67524CCEEF7B}" type="slidenum">
              <a:t>‹#›</a:t>
            </a:fld>
            <a:endParaRPr lang="en-GB"/>
          </a:p>
        </p:txBody>
      </p:sp>
      <p:cxnSp>
        <p:nvCxnSpPr>
          <p:cNvPr id="8" name="Straight Connector 34">
            <a:extLst>
              <a:ext uri="{FF2B5EF4-FFF2-40B4-BE49-F238E27FC236}">
                <a16:creationId xmlns:a16="http://schemas.microsoft.com/office/drawing/2014/main" id="{46E393B4-5914-B6B6-BDE2-D4A5C69A80B2}"/>
              </a:ext>
            </a:extLst>
          </p:cNvPr>
          <p:cNvCxnSpPr/>
          <p:nvPr/>
        </p:nvCxnSpPr>
        <p:spPr>
          <a:xfrm>
            <a:off x="1453896" y="1847088"/>
            <a:ext cx="9607518" cy="0"/>
          </a:xfrm>
          <a:prstGeom prst="straightConnector1">
            <a:avLst/>
          </a:prstGeom>
          <a:noFill/>
          <a:ln w="31747" cap="flat">
            <a:solidFill>
              <a:srgbClr val="B71E42"/>
            </a:solidFill>
            <a:prstDash val="solid"/>
          </a:ln>
        </p:spPr>
      </p:cxnSp>
    </p:spTree>
    <p:extLst>
      <p:ext uri="{BB962C8B-B14F-4D97-AF65-F5344CB8AC3E}">
        <p14:creationId xmlns:p14="http://schemas.microsoft.com/office/powerpoint/2010/main" val="13424175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4C576810-7BE9-C84F-BE86-EF73A6278321}"/>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12" name="Picture 6">
            <a:extLst>
              <a:ext uri="{FF2B5EF4-FFF2-40B4-BE49-F238E27FC236}">
                <a16:creationId xmlns:a16="http://schemas.microsoft.com/office/drawing/2014/main" id="{56EDDA59-1619-A9F7-6E7A-F3124857CEB7}"/>
              </a:ext>
            </a:extLst>
          </p:cNvPr>
          <p:cNvPicPr>
            <a:picLocks noChangeAspect="1"/>
          </p:cNvPicPr>
          <p:nvPr/>
        </p:nvPicPr>
        <p:blipFill>
          <a:blip r:embed="rId2"/>
          <a:srcRect t="1538" b="-1538"/>
          <a:stretch>
            <a:fillRect/>
          </a:stretch>
        </p:blipFill>
        <p:spPr>
          <a:xfrm>
            <a:off x="0" y="6126480"/>
            <a:ext cx="12191996" cy="742950"/>
          </a:xfrm>
          <a:prstGeom prst="rect">
            <a:avLst/>
          </a:prstGeom>
          <a:noFill/>
          <a:ln cap="flat">
            <a:noFill/>
          </a:ln>
        </p:spPr>
      </p:pic>
      <p:cxnSp>
        <p:nvCxnSpPr>
          <p:cNvPr id="13" name="Straight Connector 9">
            <a:extLst>
              <a:ext uri="{FF2B5EF4-FFF2-40B4-BE49-F238E27FC236}">
                <a16:creationId xmlns:a16="http://schemas.microsoft.com/office/drawing/2014/main" id="{DCBBF243-F050-C624-C29A-36B1BC19A028}"/>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sp>
        <p:nvSpPr>
          <p:cNvPr id="2" name="Title 1">
            <a:extLst>
              <a:ext uri="{FF2B5EF4-FFF2-40B4-BE49-F238E27FC236}">
                <a16:creationId xmlns:a16="http://schemas.microsoft.com/office/drawing/2014/main" id="{444D0B77-A574-E14C-F785-56D1BA8CCFBF}"/>
              </a:ext>
            </a:extLst>
          </p:cNvPr>
          <p:cNvSpPr txBox="1">
            <a:spLocks noGrp="1"/>
          </p:cNvSpPr>
          <p:nvPr>
            <p:ph type="title"/>
          </p:nvPr>
        </p:nvSpPr>
        <p:spPr>
          <a:xfrm>
            <a:off x="1447193" y="804159"/>
            <a:ext cx="9607664" cy="1056314"/>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3D230A5A-594F-D222-8C6B-0376534D22FC}"/>
              </a:ext>
            </a:extLst>
          </p:cNvPr>
          <p:cNvSpPr txBox="1">
            <a:spLocks noGrp="1"/>
          </p:cNvSpPr>
          <p:nvPr>
            <p:ph type="body" idx="1"/>
          </p:nvPr>
        </p:nvSpPr>
        <p:spPr>
          <a:xfrm>
            <a:off x="1447193" y="2019552"/>
            <a:ext cx="4645152" cy="801947"/>
          </a:xfrm>
        </p:spPr>
        <p:txBody>
          <a:bodyPr anchor="b"/>
          <a:lstStyle>
            <a:lvl1pPr marL="0" indent="0">
              <a:lnSpc>
                <a:spcPct val="100000"/>
              </a:lnSpc>
              <a:buNone/>
              <a:defRPr sz="2200" cap="all">
                <a:solidFill>
                  <a:srgbClr val="B71E42"/>
                </a:solidFill>
              </a:defRPr>
            </a:lvl1pPr>
          </a:lstStyle>
          <a:p>
            <a:pPr lvl="0"/>
            <a:r>
              <a:rPr lang="en-US"/>
              <a:t>Click to edit Master text styles</a:t>
            </a:r>
          </a:p>
        </p:txBody>
      </p:sp>
      <p:sp>
        <p:nvSpPr>
          <p:cNvPr id="4" name="Content Placeholder 3">
            <a:extLst>
              <a:ext uri="{FF2B5EF4-FFF2-40B4-BE49-F238E27FC236}">
                <a16:creationId xmlns:a16="http://schemas.microsoft.com/office/drawing/2014/main" id="{96442556-4ECC-8455-6397-504FE89E0B09}"/>
              </a:ext>
            </a:extLst>
          </p:cNvPr>
          <p:cNvSpPr txBox="1">
            <a:spLocks noGrp="1"/>
          </p:cNvSpPr>
          <p:nvPr>
            <p:ph idx="2"/>
          </p:nvPr>
        </p:nvSpPr>
        <p:spPr>
          <a:xfrm>
            <a:off x="1447193" y="2824270"/>
            <a:ext cx="4645152" cy="264445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683838-DF0E-BC30-3F10-A544ADD0A4BA}"/>
              </a:ext>
            </a:extLst>
          </p:cNvPr>
          <p:cNvSpPr txBox="1">
            <a:spLocks noGrp="1"/>
          </p:cNvSpPr>
          <p:nvPr>
            <p:ph type="body" idx="3"/>
          </p:nvPr>
        </p:nvSpPr>
        <p:spPr>
          <a:xfrm>
            <a:off x="6412358" y="2023000"/>
            <a:ext cx="4645152" cy="802239"/>
          </a:xfrm>
        </p:spPr>
        <p:txBody>
          <a:bodyPr anchor="b"/>
          <a:lstStyle>
            <a:lvl1pPr marL="0" indent="0">
              <a:lnSpc>
                <a:spcPct val="100000"/>
              </a:lnSpc>
              <a:buNone/>
              <a:defRPr sz="2200" cap="all">
                <a:solidFill>
                  <a:srgbClr val="B71E42"/>
                </a:solidFill>
              </a:defRPr>
            </a:lvl1pPr>
          </a:lstStyle>
          <a:p>
            <a:pPr lvl="0"/>
            <a:r>
              <a:rPr lang="en-US"/>
              <a:t>Click to edit Master text styles</a:t>
            </a:r>
          </a:p>
        </p:txBody>
      </p:sp>
      <p:sp>
        <p:nvSpPr>
          <p:cNvPr id="6" name="Content Placeholder 5">
            <a:extLst>
              <a:ext uri="{FF2B5EF4-FFF2-40B4-BE49-F238E27FC236}">
                <a16:creationId xmlns:a16="http://schemas.microsoft.com/office/drawing/2014/main" id="{6DF91C5E-FA2E-61D4-C4DB-3F4A1F31E77F}"/>
              </a:ext>
            </a:extLst>
          </p:cNvPr>
          <p:cNvSpPr txBox="1">
            <a:spLocks noGrp="1"/>
          </p:cNvSpPr>
          <p:nvPr>
            <p:ph idx="4"/>
          </p:nvPr>
        </p:nvSpPr>
        <p:spPr>
          <a:xfrm>
            <a:off x="6412358" y="2821490"/>
            <a:ext cx="4645152" cy="2637367"/>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278D50-80FB-D847-EF56-1B9DAF36EE5D}"/>
              </a:ext>
            </a:extLst>
          </p:cNvPr>
          <p:cNvSpPr txBox="1">
            <a:spLocks noGrp="1"/>
          </p:cNvSpPr>
          <p:nvPr>
            <p:ph type="dt" sz="half" idx="7"/>
          </p:nvPr>
        </p:nvSpPr>
        <p:spPr>
          <a:xfrm>
            <a:off x="7554141" y="330372"/>
            <a:ext cx="3500716" cy="309204"/>
          </a:xfrm>
        </p:spPr>
        <p:txBody>
          <a:bodyPr/>
          <a:lstStyle>
            <a:lvl1pPr>
              <a:defRPr/>
            </a:lvl1pPr>
          </a:lstStyle>
          <a:p>
            <a:pPr lvl="0"/>
            <a:fld id="{3544C747-E4AA-4D90-936E-A5A0F889833C}" type="datetime1">
              <a:rPr lang="en-GB"/>
              <a:pPr lvl="0"/>
              <a:t>24/08/2025</a:t>
            </a:fld>
            <a:endParaRPr lang="en-GB"/>
          </a:p>
        </p:txBody>
      </p:sp>
      <p:sp>
        <p:nvSpPr>
          <p:cNvPr id="8" name="Footer Placeholder 7">
            <a:extLst>
              <a:ext uri="{FF2B5EF4-FFF2-40B4-BE49-F238E27FC236}">
                <a16:creationId xmlns:a16="http://schemas.microsoft.com/office/drawing/2014/main" id="{7621FCFC-44DA-B073-C884-D9CEE37907EC}"/>
              </a:ext>
            </a:extLst>
          </p:cNvPr>
          <p:cNvSpPr txBox="1">
            <a:spLocks noGrp="1"/>
          </p:cNvSpPr>
          <p:nvPr>
            <p:ph type="ftr" sz="quarter" idx="9"/>
          </p:nvPr>
        </p:nvSpPr>
        <p:spPr>
          <a:xfrm>
            <a:off x="1451582" y="329302"/>
            <a:ext cx="5938835" cy="309204"/>
          </a:xfrm>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CA4CDF3A-7CC1-63F2-0536-D407D492CCB1}"/>
              </a:ext>
            </a:extLst>
          </p:cNvPr>
          <p:cNvSpPr txBox="1">
            <a:spLocks noGrp="1"/>
          </p:cNvSpPr>
          <p:nvPr>
            <p:ph type="sldNum" sz="quarter" idx="8"/>
          </p:nvPr>
        </p:nvSpPr>
        <p:spPr>
          <a:xfrm>
            <a:off x="480060" y="798975"/>
            <a:ext cx="811017" cy="503578"/>
          </a:xfrm>
        </p:spPr>
        <p:txBody>
          <a:bodyPr/>
          <a:lstStyle>
            <a:lvl1pPr>
              <a:defRPr/>
            </a:lvl1pPr>
          </a:lstStyle>
          <a:p>
            <a:pPr lvl="0"/>
            <a:fld id="{BC8F8FB7-68E8-4C79-A541-937E21A8D24B}" type="slidenum">
              <a:t>‹#›</a:t>
            </a:fld>
            <a:endParaRPr lang="en-GB"/>
          </a:p>
        </p:txBody>
      </p:sp>
      <p:cxnSp>
        <p:nvCxnSpPr>
          <p:cNvPr id="10" name="Straight Connector 28">
            <a:extLst>
              <a:ext uri="{FF2B5EF4-FFF2-40B4-BE49-F238E27FC236}">
                <a16:creationId xmlns:a16="http://schemas.microsoft.com/office/drawing/2014/main" id="{6558F46B-4C2A-0FCE-6391-783EB177DDE0}"/>
              </a:ext>
            </a:extLst>
          </p:cNvPr>
          <p:cNvCxnSpPr/>
          <p:nvPr/>
        </p:nvCxnSpPr>
        <p:spPr>
          <a:xfrm>
            <a:off x="1453896" y="1847088"/>
            <a:ext cx="9607518" cy="0"/>
          </a:xfrm>
          <a:prstGeom prst="straightConnector1">
            <a:avLst/>
          </a:prstGeom>
          <a:noFill/>
          <a:ln w="31747" cap="flat">
            <a:solidFill>
              <a:srgbClr val="B71E42"/>
            </a:solidFill>
            <a:prstDash val="solid"/>
          </a:ln>
        </p:spPr>
      </p:cxnSp>
    </p:spTree>
    <p:extLst>
      <p:ext uri="{BB962C8B-B14F-4D97-AF65-F5344CB8AC3E}">
        <p14:creationId xmlns:p14="http://schemas.microsoft.com/office/powerpoint/2010/main" val="2424137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19C383B-8A59-6DB6-CCE4-C9668C96B70D}"/>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8" name="Picture 6">
            <a:extLst>
              <a:ext uri="{FF2B5EF4-FFF2-40B4-BE49-F238E27FC236}">
                <a16:creationId xmlns:a16="http://schemas.microsoft.com/office/drawing/2014/main" id="{DCDCE1EE-03DA-1CDB-2E84-9085DBE38030}"/>
              </a:ext>
            </a:extLst>
          </p:cNvPr>
          <p:cNvPicPr>
            <a:picLocks noChangeAspect="1"/>
          </p:cNvPicPr>
          <p:nvPr/>
        </p:nvPicPr>
        <p:blipFill>
          <a:blip r:embed="rId2"/>
          <a:srcRect t="1538" b="-1538"/>
          <a:stretch>
            <a:fillRect/>
          </a:stretch>
        </p:blipFill>
        <p:spPr>
          <a:xfrm>
            <a:off x="0" y="6126480"/>
            <a:ext cx="12191996" cy="742950"/>
          </a:xfrm>
          <a:prstGeom prst="rect">
            <a:avLst/>
          </a:prstGeom>
          <a:noFill/>
          <a:ln cap="flat">
            <a:noFill/>
          </a:ln>
        </p:spPr>
      </p:pic>
      <p:cxnSp>
        <p:nvCxnSpPr>
          <p:cNvPr id="9" name="Straight Connector 9">
            <a:extLst>
              <a:ext uri="{FF2B5EF4-FFF2-40B4-BE49-F238E27FC236}">
                <a16:creationId xmlns:a16="http://schemas.microsoft.com/office/drawing/2014/main" id="{8E04EAAC-4FF8-A674-2ACC-A5EB23BD31BB}"/>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sp>
        <p:nvSpPr>
          <p:cNvPr id="2" name="Title 1">
            <a:extLst>
              <a:ext uri="{FF2B5EF4-FFF2-40B4-BE49-F238E27FC236}">
                <a16:creationId xmlns:a16="http://schemas.microsoft.com/office/drawing/2014/main" id="{46893CE3-214A-00D4-4874-74134613BFD6}"/>
              </a:ext>
            </a:extLst>
          </p:cNvPr>
          <p:cNvSpPr txBox="1">
            <a:spLocks noGrp="1"/>
          </p:cNvSpPr>
          <p:nvPr>
            <p:ph type="title"/>
          </p:nvPr>
        </p:nvSpPr>
        <p:spPr>
          <a:xfrm>
            <a:off x="1451582" y="804516"/>
            <a:ext cx="9603275" cy="1049237"/>
          </a:xfrm>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CBF9517B-3894-5D53-A661-2563ECEC16D9}"/>
              </a:ext>
            </a:extLst>
          </p:cNvPr>
          <p:cNvSpPr txBox="1">
            <a:spLocks noGrp="1"/>
          </p:cNvSpPr>
          <p:nvPr>
            <p:ph type="dt" sz="half" idx="7"/>
          </p:nvPr>
        </p:nvSpPr>
        <p:spPr>
          <a:xfrm>
            <a:off x="7554141" y="330372"/>
            <a:ext cx="3500716" cy="309204"/>
          </a:xfrm>
        </p:spPr>
        <p:txBody>
          <a:bodyPr/>
          <a:lstStyle>
            <a:lvl1pPr>
              <a:defRPr/>
            </a:lvl1pPr>
          </a:lstStyle>
          <a:p>
            <a:pPr lvl="0"/>
            <a:fld id="{4DC7E5AF-D757-46F8-9F1D-EF71A3B3F200}" type="datetime1">
              <a:rPr lang="en-GB"/>
              <a:pPr lvl="0"/>
              <a:t>24/08/2025</a:t>
            </a:fld>
            <a:endParaRPr lang="en-GB"/>
          </a:p>
        </p:txBody>
      </p:sp>
      <p:sp>
        <p:nvSpPr>
          <p:cNvPr id="4" name="Footer Placeholder 3">
            <a:extLst>
              <a:ext uri="{FF2B5EF4-FFF2-40B4-BE49-F238E27FC236}">
                <a16:creationId xmlns:a16="http://schemas.microsoft.com/office/drawing/2014/main" id="{2B879F5B-9808-0832-9D10-9C7DF3C5FD16}"/>
              </a:ext>
            </a:extLst>
          </p:cNvPr>
          <p:cNvSpPr txBox="1">
            <a:spLocks noGrp="1"/>
          </p:cNvSpPr>
          <p:nvPr>
            <p:ph type="ftr" sz="quarter" idx="9"/>
          </p:nvPr>
        </p:nvSpPr>
        <p:spPr>
          <a:xfrm>
            <a:off x="1451582" y="329302"/>
            <a:ext cx="5938835" cy="309204"/>
          </a:xfrm>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660FA15D-A78D-1E21-05CE-E8BDA736B062}"/>
              </a:ext>
            </a:extLst>
          </p:cNvPr>
          <p:cNvSpPr txBox="1">
            <a:spLocks noGrp="1"/>
          </p:cNvSpPr>
          <p:nvPr>
            <p:ph type="sldNum" sz="quarter" idx="8"/>
          </p:nvPr>
        </p:nvSpPr>
        <p:spPr>
          <a:xfrm>
            <a:off x="480060" y="798975"/>
            <a:ext cx="811017" cy="503578"/>
          </a:xfrm>
        </p:spPr>
        <p:txBody>
          <a:bodyPr/>
          <a:lstStyle>
            <a:lvl1pPr>
              <a:defRPr/>
            </a:lvl1pPr>
          </a:lstStyle>
          <a:p>
            <a:pPr lvl="0"/>
            <a:fld id="{07567FE2-FEF7-4826-AA43-8E1D64970745}" type="slidenum">
              <a:t>‹#›</a:t>
            </a:fld>
            <a:endParaRPr lang="en-GB"/>
          </a:p>
        </p:txBody>
      </p:sp>
      <p:cxnSp>
        <p:nvCxnSpPr>
          <p:cNvPr id="6" name="Straight Connector 24">
            <a:extLst>
              <a:ext uri="{FF2B5EF4-FFF2-40B4-BE49-F238E27FC236}">
                <a16:creationId xmlns:a16="http://schemas.microsoft.com/office/drawing/2014/main" id="{3CDA87CE-4977-6F4A-4557-2E74A4A209A9}"/>
              </a:ext>
            </a:extLst>
          </p:cNvPr>
          <p:cNvCxnSpPr/>
          <p:nvPr/>
        </p:nvCxnSpPr>
        <p:spPr>
          <a:xfrm>
            <a:off x="1453896" y="1847088"/>
            <a:ext cx="9607518" cy="0"/>
          </a:xfrm>
          <a:prstGeom prst="straightConnector1">
            <a:avLst/>
          </a:prstGeom>
          <a:noFill/>
          <a:ln w="31747" cap="flat">
            <a:solidFill>
              <a:srgbClr val="B71E42"/>
            </a:solidFill>
            <a:prstDash val="solid"/>
          </a:ln>
        </p:spPr>
      </p:cxnSp>
    </p:spTree>
    <p:extLst>
      <p:ext uri="{BB962C8B-B14F-4D97-AF65-F5344CB8AC3E}">
        <p14:creationId xmlns:p14="http://schemas.microsoft.com/office/powerpoint/2010/main" val="3202660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D77494A-F38A-D86E-2647-D96B161EAD3E}"/>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6" name="Picture 6">
            <a:extLst>
              <a:ext uri="{FF2B5EF4-FFF2-40B4-BE49-F238E27FC236}">
                <a16:creationId xmlns:a16="http://schemas.microsoft.com/office/drawing/2014/main" id="{801EE300-6849-D926-86B7-8343BDA9B145}"/>
              </a:ext>
            </a:extLst>
          </p:cNvPr>
          <p:cNvPicPr>
            <a:picLocks noChangeAspect="1"/>
          </p:cNvPicPr>
          <p:nvPr/>
        </p:nvPicPr>
        <p:blipFill>
          <a:blip r:embed="rId2"/>
          <a:srcRect t="1538" b="-1538"/>
          <a:stretch>
            <a:fillRect/>
          </a:stretch>
        </p:blipFill>
        <p:spPr>
          <a:xfrm>
            <a:off x="0" y="6126480"/>
            <a:ext cx="12191996" cy="742950"/>
          </a:xfrm>
          <a:prstGeom prst="rect">
            <a:avLst/>
          </a:prstGeom>
          <a:noFill/>
          <a:ln cap="flat">
            <a:noFill/>
          </a:ln>
        </p:spPr>
      </p:pic>
      <p:cxnSp>
        <p:nvCxnSpPr>
          <p:cNvPr id="7" name="Straight Connector 9">
            <a:extLst>
              <a:ext uri="{FF2B5EF4-FFF2-40B4-BE49-F238E27FC236}">
                <a16:creationId xmlns:a16="http://schemas.microsoft.com/office/drawing/2014/main" id="{3DDC58FF-3208-44F4-BDDE-E9C80359FE1B}"/>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sp>
        <p:nvSpPr>
          <p:cNvPr id="2" name="Date Placeholder 1">
            <a:extLst>
              <a:ext uri="{FF2B5EF4-FFF2-40B4-BE49-F238E27FC236}">
                <a16:creationId xmlns:a16="http://schemas.microsoft.com/office/drawing/2014/main" id="{D7C59897-90C6-546B-4FEC-8AD453D76B64}"/>
              </a:ext>
            </a:extLst>
          </p:cNvPr>
          <p:cNvSpPr txBox="1">
            <a:spLocks noGrp="1"/>
          </p:cNvSpPr>
          <p:nvPr>
            <p:ph type="dt" sz="half" idx="7"/>
          </p:nvPr>
        </p:nvSpPr>
        <p:spPr>
          <a:xfrm>
            <a:off x="7554141" y="330372"/>
            <a:ext cx="3500716" cy="309204"/>
          </a:xfrm>
        </p:spPr>
        <p:txBody>
          <a:bodyPr/>
          <a:lstStyle>
            <a:lvl1pPr>
              <a:defRPr/>
            </a:lvl1pPr>
          </a:lstStyle>
          <a:p>
            <a:pPr lvl="0"/>
            <a:fld id="{1DA8100C-22DA-4385-9B10-51EF101E72DA}" type="datetime1">
              <a:rPr lang="en-GB"/>
              <a:pPr lvl="0"/>
              <a:t>24/08/2025</a:t>
            </a:fld>
            <a:endParaRPr lang="en-GB"/>
          </a:p>
        </p:txBody>
      </p:sp>
      <p:sp>
        <p:nvSpPr>
          <p:cNvPr id="3" name="Footer Placeholder 2">
            <a:extLst>
              <a:ext uri="{FF2B5EF4-FFF2-40B4-BE49-F238E27FC236}">
                <a16:creationId xmlns:a16="http://schemas.microsoft.com/office/drawing/2014/main" id="{02EFAFAC-0C75-0CD3-600D-5D20E31C1BC2}"/>
              </a:ext>
            </a:extLst>
          </p:cNvPr>
          <p:cNvSpPr txBox="1">
            <a:spLocks noGrp="1"/>
          </p:cNvSpPr>
          <p:nvPr>
            <p:ph type="ftr" sz="quarter" idx="9"/>
          </p:nvPr>
        </p:nvSpPr>
        <p:spPr>
          <a:xfrm>
            <a:off x="1451582" y="329302"/>
            <a:ext cx="5938835" cy="309204"/>
          </a:xfrm>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F110507D-37FB-B126-EDF4-458A13CDB1C9}"/>
              </a:ext>
            </a:extLst>
          </p:cNvPr>
          <p:cNvSpPr txBox="1">
            <a:spLocks noGrp="1"/>
          </p:cNvSpPr>
          <p:nvPr>
            <p:ph type="sldNum" sz="quarter" idx="8"/>
          </p:nvPr>
        </p:nvSpPr>
        <p:spPr>
          <a:xfrm>
            <a:off x="480060" y="798975"/>
            <a:ext cx="811017" cy="503578"/>
          </a:xfrm>
        </p:spPr>
        <p:txBody>
          <a:bodyPr/>
          <a:lstStyle>
            <a:lvl1pPr>
              <a:defRPr/>
            </a:lvl1pPr>
          </a:lstStyle>
          <a:p>
            <a:pPr lvl="0"/>
            <a:fld id="{4B8D0639-2B66-43E4-B2C3-12F144AB8054}" type="slidenum">
              <a:t>‹#›</a:t>
            </a:fld>
            <a:endParaRPr lang="en-GB"/>
          </a:p>
        </p:txBody>
      </p:sp>
    </p:spTree>
    <p:extLst>
      <p:ext uri="{BB962C8B-B14F-4D97-AF65-F5344CB8AC3E}">
        <p14:creationId xmlns:p14="http://schemas.microsoft.com/office/powerpoint/2010/main" val="80287530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2DCEB78C-F68A-C414-A3F4-3CBFAA5C582A}"/>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10" name="Picture 6">
            <a:extLst>
              <a:ext uri="{FF2B5EF4-FFF2-40B4-BE49-F238E27FC236}">
                <a16:creationId xmlns:a16="http://schemas.microsoft.com/office/drawing/2014/main" id="{0D79EF6A-FE5A-7CC4-AD14-9CBE2E2FC0B7}"/>
              </a:ext>
            </a:extLst>
          </p:cNvPr>
          <p:cNvPicPr>
            <a:picLocks noChangeAspect="1"/>
          </p:cNvPicPr>
          <p:nvPr/>
        </p:nvPicPr>
        <p:blipFill>
          <a:blip r:embed="rId2"/>
          <a:srcRect t="1538" b="-1538"/>
          <a:stretch>
            <a:fillRect/>
          </a:stretch>
        </p:blipFill>
        <p:spPr>
          <a:xfrm>
            <a:off x="0" y="6126480"/>
            <a:ext cx="12191996" cy="742950"/>
          </a:xfrm>
          <a:prstGeom prst="rect">
            <a:avLst/>
          </a:prstGeom>
          <a:noFill/>
          <a:ln cap="flat">
            <a:noFill/>
          </a:ln>
        </p:spPr>
      </p:pic>
      <p:cxnSp>
        <p:nvCxnSpPr>
          <p:cNvPr id="11" name="Straight Connector 9">
            <a:extLst>
              <a:ext uri="{FF2B5EF4-FFF2-40B4-BE49-F238E27FC236}">
                <a16:creationId xmlns:a16="http://schemas.microsoft.com/office/drawing/2014/main" id="{4581A62E-D673-4076-57C0-CAD7A4E89002}"/>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sp>
        <p:nvSpPr>
          <p:cNvPr id="2" name="Title 1">
            <a:extLst>
              <a:ext uri="{FF2B5EF4-FFF2-40B4-BE49-F238E27FC236}">
                <a16:creationId xmlns:a16="http://schemas.microsoft.com/office/drawing/2014/main" id="{A040108E-2DB9-6E9E-CF80-9E4A31CD48B5}"/>
              </a:ext>
            </a:extLst>
          </p:cNvPr>
          <p:cNvSpPr txBox="1">
            <a:spLocks noGrp="1"/>
          </p:cNvSpPr>
          <p:nvPr>
            <p:ph type="title"/>
          </p:nvPr>
        </p:nvSpPr>
        <p:spPr>
          <a:xfrm>
            <a:off x="1444669" y="798975"/>
            <a:ext cx="3273094" cy="2247119"/>
          </a:xfrm>
        </p:spPr>
        <p:txBody>
          <a:bodyPr anchor="b"/>
          <a:lstStyle>
            <a:lvl1pPr>
              <a:defRPr sz="2400"/>
            </a:lvl1pPr>
          </a:lstStyle>
          <a:p>
            <a:pPr lvl="0"/>
            <a:r>
              <a:rPr lang="en-US"/>
              <a:t>Click to edit Master title style</a:t>
            </a:r>
          </a:p>
        </p:txBody>
      </p:sp>
      <p:sp>
        <p:nvSpPr>
          <p:cNvPr id="3" name="Content Placeholder 2">
            <a:extLst>
              <a:ext uri="{FF2B5EF4-FFF2-40B4-BE49-F238E27FC236}">
                <a16:creationId xmlns:a16="http://schemas.microsoft.com/office/drawing/2014/main" id="{3CA1C954-17A7-A81A-7D8E-5704316EB361}"/>
              </a:ext>
            </a:extLst>
          </p:cNvPr>
          <p:cNvSpPr txBox="1">
            <a:spLocks noGrp="1"/>
          </p:cNvSpPr>
          <p:nvPr>
            <p:ph idx="1"/>
          </p:nvPr>
        </p:nvSpPr>
        <p:spPr>
          <a:xfrm>
            <a:off x="5043711" y="798975"/>
            <a:ext cx="6012472" cy="4658822"/>
          </a:xfrm>
        </p:spPr>
        <p:txBody>
          <a:bodyPr anchor="ct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2EAFB5-4510-A7A3-9B13-FDC835618E34}"/>
              </a:ext>
            </a:extLst>
          </p:cNvPr>
          <p:cNvSpPr txBox="1">
            <a:spLocks noGrp="1"/>
          </p:cNvSpPr>
          <p:nvPr>
            <p:ph type="body" idx="2"/>
          </p:nvPr>
        </p:nvSpPr>
        <p:spPr>
          <a:xfrm>
            <a:off x="1444669" y="3205493"/>
            <a:ext cx="3275015" cy="2248180"/>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78D5C3D4-2B58-0F03-DA97-0C6AE9B6E254}"/>
              </a:ext>
            </a:extLst>
          </p:cNvPr>
          <p:cNvSpPr txBox="1">
            <a:spLocks noGrp="1"/>
          </p:cNvSpPr>
          <p:nvPr>
            <p:ph type="dt" sz="half" idx="7"/>
          </p:nvPr>
        </p:nvSpPr>
        <p:spPr>
          <a:xfrm>
            <a:off x="7554141" y="330372"/>
            <a:ext cx="3500716" cy="309204"/>
          </a:xfrm>
        </p:spPr>
        <p:txBody>
          <a:bodyPr/>
          <a:lstStyle>
            <a:lvl1pPr>
              <a:defRPr/>
            </a:lvl1pPr>
          </a:lstStyle>
          <a:p>
            <a:pPr lvl="0"/>
            <a:fld id="{2670F7CB-4618-48BC-833F-33C2501C888F}" type="datetime1">
              <a:rPr lang="en-GB"/>
              <a:pPr lvl="0"/>
              <a:t>24/08/2025</a:t>
            </a:fld>
            <a:endParaRPr lang="en-GB"/>
          </a:p>
        </p:txBody>
      </p:sp>
      <p:sp>
        <p:nvSpPr>
          <p:cNvPr id="6" name="Footer Placeholder 5">
            <a:extLst>
              <a:ext uri="{FF2B5EF4-FFF2-40B4-BE49-F238E27FC236}">
                <a16:creationId xmlns:a16="http://schemas.microsoft.com/office/drawing/2014/main" id="{B31D93E5-2471-425A-AECD-9952B8393670}"/>
              </a:ext>
            </a:extLst>
          </p:cNvPr>
          <p:cNvSpPr txBox="1">
            <a:spLocks noGrp="1"/>
          </p:cNvSpPr>
          <p:nvPr>
            <p:ph type="ftr" sz="quarter" idx="9"/>
          </p:nvPr>
        </p:nvSpPr>
        <p:spPr>
          <a:xfrm>
            <a:off x="1451582" y="329302"/>
            <a:ext cx="5938835" cy="309204"/>
          </a:xfrm>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7D4DF86E-FA31-D75F-65AA-3399D7358F8D}"/>
              </a:ext>
            </a:extLst>
          </p:cNvPr>
          <p:cNvSpPr txBox="1">
            <a:spLocks noGrp="1"/>
          </p:cNvSpPr>
          <p:nvPr>
            <p:ph type="sldNum" sz="quarter" idx="8"/>
          </p:nvPr>
        </p:nvSpPr>
        <p:spPr>
          <a:xfrm>
            <a:off x="480060" y="798975"/>
            <a:ext cx="811017" cy="503578"/>
          </a:xfrm>
        </p:spPr>
        <p:txBody>
          <a:bodyPr/>
          <a:lstStyle>
            <a:lvl1pPr>
              <a:defRPr/>
            </a:lvl1pPr>
          </a:lstStyle>
          <a:p>
            <a:pPr lvl="0"/>
            <a:fld id="{FC1CD546-F1A4-4FCC-85B4-4AB3CCFFDA49}" type="slidenum">
              <a:t>‹#›</a:t>
            </a:fld>
            <a:endParaRPr lang="en-GB"/>
          </a:p>
        </p:txBody>
      </p:sp>
      <p:cxnSp>
        <p:nvCxnSpPr>
          <p:cNvPr id="8" name="Straight Connector 16">
            <a:extLst>
              <a:ext uri="{FF2B5EF4-FFF2-40B4-BE49-F238E27FC236}">
                <a16:creationId xmlns:a16="http://schemas.microsoft.com/office/drawing/2014/main" id="{7919723A-0CC4-958A-CC3F-08DDC5B45900}"/>
              </a:ext>
            </a:extLst>
          </p:cNvPr>
          <p:cNvCxnSpPr/>
          <p:nvPr/>
        </p:nvCxnSpPr>
        <p:spPr>
          <a:xfrm>
            <a:off x="1448281" y="3205493"/>
            <a:ext cx="3269492" cy="0"/>
          </a:xfrm>
          <a:prstGeom prst="straightConnector1">
            <a:avLst/>
          </a:prstGeom>
          <a:noFill/>
          <a:ln w="31747" cap="flat">
            <a:solidFill>
              <a:srgbClr val="B71E42"/>
            </a:solidFill>
            <a:prstDash val="solid"/>
          </a:ln>
        </p:spPr>
      </p:cxnSp>
    </p:spTree>
    <p:extLst>
      <p:ext uri="{BB962C8B-B14F-4D97-AF65-F5344CB8AC3E}">
        <p14:creationId xmlns:p14="http://schemas.microsoft.com/office/powerpoint/2010/main" val="1354640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0011B268-D173-194C-F44B-D8D10E7A79F9}"/>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13" name="Picture 6">
            <a:extLst>
              <a:ext uri="{FF2B5EF4-FFF2-40B4-BE49-F238E27FC236}">
                <a16:creationId xmlns:a16="http://schemas.microsoft.com/office/drawing/2014/main" id="{B6EAA8BA-8339-ADB4-A7A8-3F7C5CFC613B}"/>
              </a:ext>
            </a:extLst>
          </p:cNvPr>
          <p:cNvPicPr>
            <a:picLocks noChangeAspect="1"/>
          </p:cNvPicPr>
          <p:nvPr/>
        </p:nvPicPr>
        <p:blipFill>
          <a:blip r:embed="rId2"/>
          <a:srcRect t="1538" b="-1538"/>
          <a:stretch>
            <a:fillRect/>
          </a:stretch>
        </p:blipFill>
        <p:spPr>
          <a:xfrm>
            <a:off x="0" y="6126480"/>
            <a:ext cx="12191996" cy="742950"/>
          </a:xfrm>
          <a:prstGeom prst="rect">
            <a:avLst/>
          </a:prstGeom>
          <a:noFill/>
          <a:ln cap="flat">
            <a:noFill/>
          </a:ln>
        </p:spPr>
      </p:pic>
      <p:cxnSp>
        <p:nvCxnSpPr>
          <p:cNvPr id="14" name="Straight Connector 9">
            <a:extLst>
              <a:ext uri="{FF2B5EF4-FFF2-40B4-BE49-F238E27FC236}">
                <a16:creationId xmlns:a16="http://schemas.microsoft.com/office/drawing/2014/main" id="{2CAE4E64-254C-7C57-2B99-0B279D0C75C9}"/>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grpSp>
        <p:nvGrpSpPr>
          <p:cNvPr id="2" name="Group 7">
            <a:extLst>
              <a:ext uri="{FF2B5EF4-FFF2-40B4-BE49-F238E27FC236}">
                <a16:creationId xmlns:a16="http://schemas.microsoft.com/office/drawing/2014/main" id="{77AF0857-15F1-6778-4DC9-526FC788D923}"/>
              </a:ext>
            </a:extLst>
          </p:cNvPr>
          <p:cNvGrpSpPr/>
          <p:nvPr/>
        </p:nvGrpSpPr>
        <p:grpSpPr>
          <a:xfrm>
            <a:off x="7477387" y="482172"/>
            <a:ext cx="4074529" cy="5149105"/>
            <a:chOff x="7477387" y="482172"/>
            <a:chExt cx="4074529" cy="5149105"/>
          </a:xfrm>
        </p:grpSpPr>
        <p:sp>
          <p:nvSpPr>
            <p:cNvPr id="3" name="Rectangle 17">
              <a:extLst>
                <a:ext uri="{FF2B5EF4-FFF2-40B4-BE49-F238E27FC236}">
                  <a16:creationId xmlns:a16="http://schemas.microsoft.com/office/drawing/2014/main" id="{CC02CC44-46CE-F5F7-4A9C-51608036DA9F}"/>
                </a:ext>
              </a:extLst>
            </p:cNvPr>
            <p:cNvSpPr/>
            <p:nvPr/>
          </p:nvSpPr>
          <p:spPr>
            <a:xfrm>
              <a:off x="7477387" y="482172"/>
              <a:ext cx="4074529" cy="5149105"/>
            </a:xfrm>
            <a:prstGeom prst="rect">
              <a:avLst/>
            </a:prstGeom>
            <a:gradFill>
              <a:gsLst>
                <a:gs pos="0">
                  <a:srgbClr val="000001"/>
                </a:gs>
                <a:gs pos="100000">
                  <a:srgbClr val="191919"/>
                </a:gs>
              </a:gsLst>
              <a:lin ang="5400000"/>
            </a:gradFill>
            <a:ln cap="flat">
              <a:noFill/>
              <a:prstDash val="solid"/>
            </a:ln>
            <a:effectLst>
              <a:outerShdw dist="228601" dir="4740049" algn="tl">
                <a:srgbClr val="000000">
                  <a:alpha val="34000"/>
                </a:srgbClr>
              </a:outerShdw>
            </a:effectLst>
          </p:spPr>
          <p:txBody>
            <a:bodyPr lIns="0" tIns="0" rIns="0" bIns="0"/>
            <a:lstStyle/>
            <a:p>
              <a:endParaRPr lang="en-US"/>
            </a:p>
          </p:txBody>
        </p:sp>
        <p:sp>
          <p:nvSpPr>
            <p:cNvPr id="4" name="Rectangle 18">
              <a:extLst>
                <a:ext uri="{FF2B5EF4-FFF2-40B4-BE49-F238E27FC236}">
                  <a16:creationId xmlns:a16="http://schemas.microsoft.com/office/drawing/2014/main" id="{B65B9B8D-90C8-ED61-E8E0-FA71464DEA7B}"/>
                </a:ext>
              </a:extLst>
            </p:cNvPr>
            <p:cNvSpPr/>
            <p:nvPr/>
          </p:nvSpPr>
          <p:spPr>
            <a:xfrm>
              <a:off x="7790450" y="812508"/>
              <a:ext cx="3450287" cy="4466450"/>
            </a:xfrm>
            <a:prstGeom prst="rect">
              <a:avLst/>
            </a:prstGeom>
            <a:gradFill>
              <a:gsLst>
                <a:gs pos="0">
                  <a:srgbClr val="DADADA"/>
                </a:gs>
                <a:gs pos="100000">
                  <a:srgbClr val="FFFFFE"/>
                </a:gs>
              </a:gsLst>
              <a:lin ang="16200000"/>
            </a:gradFill>
            <a:ln w="50804" cap="flat">
              <a:solidFill>
                <a:srgbClr val="191919"/>
              </a:solidFill>
              <a:prstDash val="solid"/>
              <a:miter/>
            </a:ln>
          </p:spPr>
          <p:txBody>
            <a:bodyPr lIns="0" tIns="0" rIns="0" bIns="0"/>
            <a:lstStyle/>
            <a:p>
              <a:endParaRPr lang="en-US"/>
            </a:p>
          </p:txBody>
        </p:sp>
      </p:grpSp>
      <p:sp>
        <p:nvSpPr>
          <p:cNvPr id="5" name="Title 1">
            <a:extLst>
              <a:ext uri="{FF2B5EF4-FFF2-40B4-BE49-F238E27FC236}">
                <a16:creationId xmlns:a16="http://schemas.microsoft.com/office/drawing/2014/main" id="{608C02A7-921F-8050-CC1A-476C187215E8}"/>
              </a:ext>
            </a:extLst>
          </p:cNvPr>
          <p:cNvSpPr txBox="1">
            <a:spLocks noGrp="1"/>
          </p:cNvSpPr>
          <p:nvPr>
            <p:ph type="title"/>
          </p:nvPr>
        </p:nvSpPr>
        <p:spPr>
          <a:xfrm>
            <a:off x="1451207" y="1129512"/>
            <a:ext cx="5532330" cy="1830583"/>
          </a:xfrm>
        </p:spPr>
        <p:txBody>
          <a:bodyPr anchor="b"/>
          <a:lstStyle>
            <a:lvl1pPr>
              <a:defRPr/>
            </a:lvl1pPr>
          </a:lstStyle>
          <a:p>
            <a:pPr lvl="0"/>
            <a:r>
              <a:rPr lang="en-US"/>
              <a:t>Click to edit Master title style</a:t>
            </a:r>
          </a:p>
        </p:txBody>
      </p:sp>
      <p:sp>
        <p:nvSpPr>
          <p:cNvPr id="6" name="Picture Placeholder 2">
            <a:extLst>
              <a:ext uri="{FF2B5EF4-FFF2-40B4-BE49-F238E27FC236}">
                <a16:creationId xmlns:a16="http://schemas.microsoft.com/office/drawing/2014/main" id="{17F12FA8-7013-3AC6-F58A-A356C2502BDD}"/>
              </a:ext>
            </a:extLst>
          </p:cNvPr>
          <p:cNvSpPr txBox="1">
            <a:spLocks noGrp="1"/>
          </p:cNvSpPr>
          <p:nvPr>
            <p:ph type="pic" idx="1"/>
          </p:nvPr>
        </p:nvSpPr>
        <p:spPr>
          <a:xfrm>
            <a:off x="8124389" y="1122544"/>
            <a:ext cx="2791169" cy="3866330"/>
          </a:xfrm>
          <a:solidFill>
            <a:srgbClr val="D9D9D9"/>
          </a:solidFill>
        </p:spPr>
        <p:txBody>
          <a:bodyPr anchorCtr="1"/>
          <a:lstStyle>
            <a:lvl1pPr marL="0" indent="0" algn="ctr">
              <a:buNone/>
              <a:defRPr sz="3200"/>
            </a:lvl1pPr>
          </a:lstStyle>
          <a:p>
            <a:pPr lvl="0"/>
            <a:r>
              <a:rPr lang="en-US"/>
              <a:t>Click icon to add picture</a:t>
            </a:r>
          </a:p>
        </p:txBody>
      </p:sp>
      <p:sp>
        <p:nvSpPr>
          <p:cNvPr id="7" name="Text Placeholder 3">
            <a:extLst>
              <a:ext uri="{FF2B5EF4-FFF2-40B4-BE49-F238E27FC236}">
                <a16:creationId xmlns:a16="http://schemas.microsoft.com/office/drawing/2014/main" id="{31472220-D933-36E8-F417-C39F75B17B1A}"/>
              </a:ext>
            </a:extLst>
          </p:cNvPr>
          <p:cNvSpPr txBox="1">
            <a:spLocks noGrp="1"/>
          </p:cNvSpPr>
          <p:nvPr>
            <p:ph type="body" idx="2"/>
          </p:nvPr>
        </p:nvSpPr>
        <p:spPr>
          <a:xfrm>
            <a:off x="1450329" y="3145993"/>
            <a:ext cx="5524402" cy="2003743"/>
          </a:xfrm>
        </p:spPr>
        <p:txBody>
          <a:bodyPr/>
          <a:lstStyle>
            <a:lvl1pPr marL="0" indent="0">
              <a:buNone/>
              <a:defRPr sz="1800"/>
            </a:lvl1pPr>
          </a:lstStyle>
          <a:p>
            <a:pPr lvl="0"/>
            <a:r>
              <a:rPr lang="en-US"/>
              <a:t>Click to edit Master text styles</a:t>
            </a:r>
          </a:p>
        </p:txBody>
      </p:sp>
      <p:sp>
        <p:nvSpPr>
          <p:cNvPr id="8" name="Date Placeholder 4">
            <a:extLst>
              <a:ext uri="{FF2B5EF4-FFF2-40B4-BE49-F238E27FC236}">
                <a16:creationId xmlns:a16="http://schemas.microsoft.com/office/drawing/2014/main" id="{2D44F0B3-DE74-F17D-9EDE-7A4C9CF56281}"/>
              </a:ext>
            </a:extLst>
          </p:cNvPr>
          <p:cNvSpPr txBox="1">
            <a:spLocks noGrp="1"/>
          </p:cNvSpPr>
          <p:nvPr>
            <p:ph type="dt" sz="half" idx="7"/>
          </p:nvPr>
        </p:nvSpPr>
        <p:spPr>
          <a:xfrm>
            <a:off x="1447385" y="5469858"/>
            <a:ext cx="5527346" cy="320122"/>
          </a:xfrm>
        </p:spPr>
        <p:txBody>
          <a:bodyPr/>
          <a:lstStyle>
            <a:lvl1pPr algn="l">
              <a:defRPr/>
            </a:lvl1pPr>
          </a:lstStyle>
          <a:p>
            <a:pPr lvl="0"/>
            <a:fld id="{1855DB33-4EC0-49DD-8731-14E670279A2C}" type="datetime1">
              <a:rPr lang="en-GB"/>
              <a:pPr lvl="0"/>
              <a:t>24/08/2025</a:t>
            </a:fld>
            <a:endParaRPr lang="en-GB"/>
          </a:p>
        </p:txBody>
      </p:sp>
      <p:sp>
        <p:nvSpPr>
          <p:cNvPr id="9" name="Footer Placeholder 5">
            <a:extLst>
              <a:ext uri="{FF2B5EF4-FFF2-40B4-BE49-F238E27FC236}">
                <a16:creationId xmlns:a16="http://schemas.microsoft.com/office/drawing/2014/main" id="{8E6BAEDD-705B-EFE3-08FF-BCBEDA116C7E}"/>
              </a:ext>
            </a:extLst>
          </p:cNvPr>
          <p:cNvSpPr txBox="1">
            <a:spLocks noGrp="1"/>
          </p:cNvSpPr>
          <p:nvPr>
            <p:ph type="ftr" sz="quarter" idx="9"/>
          </p:nvPr>
        </p:nvSpPr>
        <p:spPr>
          <a:xfrm>
            <a:off x="1447385" y="318640"/>
            <a:ext cx="5541007" cy="320926"/>
          </a:xfrm>
        </p:spPr>
        <p:txBody>
          <a:bodyPr/>
          <a:lstStyle>
            <a:lvl1pPr>
              <a:defRPr/>
            </a:lvl1pPr>
          </a:lstStyle>
          <a:p>
            <a:pPr lvl="0"/>
            <a:endParaRPr lang="en-GB"/>
          </a:p>
        </p:txBody>
      </p:sp>
      <p:sp>
        <p:nvSpPr>
          <p:cNvPr id="10" name="Slide Number Placeholder 6">
            <a:extLst>
              <a:ext uri="{FF2B5EF4-FFF2-40B4-BE49-F238E27FC236}">
                <a16:creationId xmlns:a16="http://schemas.microsoft.com/office/drawing/2014/main" id="{CF35E0D8-C0CD-80F0-A9D7-BBB4F2938B66}"/>
              </a:ext>
            </a:extLst>
          </p:cNvPr>
          <p:cNvSpPr txBox="1">
            <a:spLocks noGrp="1"/>
          </p:cNvSpPr>
          <p:nvPr>
            <p:ph type="sldNum" sz="quarter" idx="8"/>
          </p:nvPr>
        </p:nvSpPr>
        <p:spPr>
          <a:xfrm>
            <a:off x="480060" y="798975"/>
            <a:ext cx="811017" cy="503578"/>
          </a:xfrm>
        </p:spPr>
        <p:txBody>
          <a:bodyPr/>
          <a:lstStyle>
            <a:lvl1pPr>
              <a:defRPr/>
            </a:lvl1pPr>
          </a:lstStyle>
          <a:p>
            <a:pPr lvl="0"/>
            <a:fld id="{4FA919AC-367B-421C-B3E2-F072558C56D9}" type="slidenum">
              <a:t>‹#›</a:t>
            </a:fld>
            <a:endParaRPr lang="en-GB"/>
          </a:p>
        </p:txBody>
      </p:sp>
      <p:cxnSp>
        <p:nvCxnSpPr>
          <p:cNvPr id="11" name="Straight Connector 30">
            <a:extLst>
              <a:ext uri="{FF2B5EF4-FFF2-40B4-BE49-F238E27FC236}">
                <a16:creationId xmlns:a16="http://schemas.microsoft.com/office/drawing/2014/main" id="{2D81FEB7-B825-0955-299D-862CFFA2D16D}"/>
              </a:ext>
            </a:extLst>
          </p:cNvPr>
          <p:cNvCxnSpPr/>
          <p:nvPr/>
        </p:nvCxnSpPr>
        <p:spPr>
          <a:xfrm>
            <a:off x="1447385" y="3143606"/>
            <a:ext cx="5527347" cy="0"/>
          </a:xfrm>
          <a:prstGeom prst="straightConnector1">
            <a:avLst/>
          </a:prstGeom>
          <a:noFill/>
          <a:ln w="31747" cap="flat">
            <a:solidFill>
              <a:srgbClr val="B71E42"/>
            </a:solidFill>
            <a:prstDash val="solid"/>
          </a:ln>
        </p:spPr>
      </p:cxnSp>
    </p:spTree>
    <p:extLst>
      <p:ext uri="{BB962C8B-B14F-4D97-AF65-F5344CB8AC3E}">
        <p14:creationId xmlns:p14="http://schemas.microsoft.com/office/powerpoint/2010/main" val="1733439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ECEAE7"/>
            </a:gs>
            <a:gs pos="100000">
              <a:srgbClr val="CAC6C1"/>
            </a:gs>
          </a:gsLst>
          <a:path path="circle">
            <a:fillToRect l="43000" r="57000" b="100000"/>
          </a:path>
        </a:gra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30D121BB-358D-DED6-30DA-7EEDDB6AF2F5}"/>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lIns="0" tIns="0" rIns="0" bIns="0"/>
          <a:lstStyle/>
          <a:p>
            <a:endParaRPr lang="en-US"/>
          </a:p>
        </p:txBody>
      </p:sp>
      <p:pic>
        <p:nvPicPr>
          <p:cNvPr id="3" name="Picture 6">
            <a:extLst>
              <a:ext uri="{FF2B5EF4-FFF2-40B4-BE49-F238E27FC236}">
                <a16:creationId xmlns:a16="http://schemas.microsoft.com/office/drawing/2014/main" id="{E896241B-0A48-B00B-B3B1-497E0D7F8725}"/>
              </a:ext>
            </a:extLst>
          </p:cNvPr>
          <p:cNvPicPr>
            <a:picLocks noChangeAspect="1"/>
          </p:cNvPicPr>
          <p:nvPr/>
        </p:nvPicPr>
        <p:blipFill>
          <a:blip r:embed="rId13"/>
          <a:srcRect t="1538" b="-1538"/>
          <a:stretch>
            <a:fillRect/>
          </a:stretch>
        </p:blipFill>
        <p:spPr>
          <a:xfrm>
            <a:off x="0" y="6126480"/>
            <a:ext cx="12191996" cy="742950"/>
          </a:xfrm>
          <a:prstGeom prst="rect">
            <a:avLst/>
          </a:prstGeom>
          <a:noFill/>
          <a:ln cap="flat">
            <a:noFill/>
          </a:ln>
        </p:spPr>
      </p:pic>
      <p:sp>
        <p:nvSpPr>
          <p:cNvPr id="4" name="Title Placeholder 1">
            <a:extLst>
              <a:ext uri="{FF2B5EF4-FFF2-40B4-BE49-F238E27FC236}">
                <a16:creationId xmlns:a16="http://schemas.microsoft.com/office/drawing/2014/main" id="{6FF8DCDD-474C-6C89-9839-36C095CC8D7B}"/>
              </a:ext>
            </a:extLst>
          </p:cNvPr>
          <p:cNvSpPr txBox="1">
            <a:spLocks noGrp="1"/>
          </p:cNvSpPr>
          <p:nvPr>
            <p:ph type="title"/>
          </p:nvPr>
        </p:nvSpPr>
        <p:spPr>
          <a:xfrm>
            <a:off x="1451582" y="804516"/>
            <a:ext cx="9603275" cy="1049237"/>
          </a:xfrm>
          <a:prstGeom prst="rect">
            <a:avLst/>
          </a:prstGeom>
          <a:noFill/>
          <a:ln>
            <a:noFill/>
          </a:ln>
        </p:spPr>
        <p:txBody>
          <a:bodyPr vert="horz" wrap="square" lIns="91440" tIns="45720" rIns="91440" bIns="45720" anchor="t" anchorCtr="0" compatLnSpc="1">
            <a:normAutofit/>
          </a:bodyPr>
          <a:lstStyle/>
          <a:p>
            <a:pPr lvl="0"/>
            <a:r>
              <a:rPr lang="en-US"/>
              <a:t>Click to edit Master title style</a:t>
            </a:r>
          </a:p>
        </p:txBody>
      </p:sp>
      <p:sp>
        <p:nvSpPr>
          <p:cNvPr id="5" name="Text Placeholder 2">
            <a:extLst>
              <a:ext uri="{FF2B5EF4-FFF2-40B4-BE49-F238E27FC236}">
                <a16:creationId xmlns:a16="http://schemas.microsoft.com/office/drawing/2014/main" id="{24A57F45-9467-629F-F313-BE2F6580639E}"/>
              </a:ext>
            </a:extLst>
          </p:cNvPr>
          <p:cNvSpPr txBox="1">
            <a:spLocks noGrp="1"/>
          </p:cNvSpPr>
          <p:nvPr>
            <p:ph type="body" idx="1"/>
          </p:nvPr>
        </p:nvSpPr>
        <p:spPr>
          <a:xfrm>
            <a:off x="1451582" y="2015730"/>
            <a:ext cx="9603275" cy="345061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A543B29D-F780-DEF0-D001-FFD6A4ECC882}"/>
              </a:ext>
            </a:extLst>
          </p:cNvPr>
          <p:cNvSpPr txBox="1">
            <a:spLocks noGrp="1"/>
          </p:cNvSpPr>
          <p:nvPr>
            <p:ph type="dt" sz="half" idx="2"/>
          </p:nvPr>
        </p:nvSpPr>
        <p:spPr>
          <a:xfrm>
            <a:off x="7554141" y="330372"/>
            <a:ext cx="3500716" cy="309204"/>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GB" sz="1000" b="0" i="0" u="none" strike="noStrike" kern="1200" cap="none" spc="0" baseline="0">
                <a:solidFill>
                  <a:srgbClr val="898989"/>
                </a:solidFill>
                <a:uFillTx/>
                <a:latin typeface="Gill Sans MT"/>
              </a:defRPr>
            </a:lvl1pPr>
          </a:lstStyle>
          <a:p>
            <a:pPr lvl="0"/>
            <a:fld id="{F24ED431-120E-4C5B-A781-8056BE827327}" type="datetime1">
              <a:rPr lang="en-GB"/>
              <a:pPr lvl="0"/>
              <a:t>24/08/2025</a:t>
            </a:fld>
            <a:endParaRPr lang="en-GB"/>
          </a:p>
        </p:txBody>
      </p:sp>
      <p:sp>
        <p:nvSpPr>
          <p:cNvPr id="7" name="Footer Placeholder 4">
            <a:extLst>
              <a:ext uri="{FF2B5EF4-FFF2-40B4-BE49-F238E27FC236}">
                <a16:creationId xmlns:a16="http://schemas.microsoft.com/office/drawing/2014/main" id="{1F271C60-9289-AE64-71B4-50C24809B237}"/>
              </a:ext>
            </a:extLst>
          </p:cNvPr>
          <p:cNvSpPr txBox="1">
            <a:spLocks noGrp="1"/>
          </p:cNvSpPr>
          <p:nvPr>
            <p:ph type="ftr" sz="quarter" idx="3"/>
          </p:nvPr>
        </p:nvSpPr>
        <p:spPr>
          <a:xfrm>
            <a:off x="1451582" y="329302"/>
            <a:ext cx="5938835" cy="309204"/>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GB" sz="1000" b="0" i="0" u="none" strike="noStrike" kern="1200" cap="none" spc="0" baseline="0">
                <a:solidFill>
                  <a:srgbClr val="898989"/>
                </a:solidFill>
                <a:uFillTx/>
                <a:latin typeface="Gill Sans MT"/>
              </a:defRPr>
            </a:lvl1pPr>
          </a:lstStyle>
          <a:p>
            <a:pPr lvl="0"/>
            <a:endParaRPr lang="en-GB"/>
          </a:p>
        </p:txBody>
      </p:sp>
      <p:sp>
        <p:nvSpPr>
          <p:cNvPr id="8" name="Slide Number Placeholder 5">
            <a:extLst>
              <a:ext uri="{FF2B5EF4-FFF2-40B4-BE49-F238E27FC236}">
                <a16:creationId xmlns:a16="http://schemas.microsoft.com/office/drawing/2014/main" id="{2536CEA0-E33E-D0ED-002F-03D029D6957E}"/>
              </a:ext>
            </a:extLst>
          </p:cNvPr>
          <p:cNvSpPr txBox="1">
            <a:spLocks noGrp="1"/>
          </p:cNvSpPr>
          <p:nvPr>
            <p:ph type="sldNum" sz="quarter" idx="4"/>
          </p:nvPr>
        </p:nvSpPr>
        <p:spPr>
          <a:xfrm>
            <a:off x="480060" y="798975"/>
            <a:ext cx="811017" cy="503578"/>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GB" sz="2800" b="0" i="0" u="none" strike="noStrike" kern="1200" cap="none" spc="0" baseline="0">
                <a:solidFill>
                  <a:srgbClr val="B71E42"/>
                </a:solidFill>
                <a:uFillTx/>
                <a:latin typeface="Gill Sans MT"/>
              </a:defRPr>
            </a:lvl1pPr>
          </a:lstStyle>
          <a:p>
            <a:pPr lvl="0"/>
            <a:fld id="{C8672B5B-F401-45A0-BD7B-B1DF3151D621}" type="slidenum">
              <a:t>‹#›</a:t>
            </a:fld>
            <a:endParaRPr lang="en-GB"/>
          </a:p>
        </p:txBody>
      </p:sp>
      <p:cxnSp>
        <p:nvCxnSpPr>
          <p:cNvPr id="9" name="Straight Connector 9">
            <a:extLst>
              <a:ext uri="{FF2B5EF4-FFF2-40B4-BE49-F238E27FC236}">
                <a16:creationId xmlns:a16="http://schemas.microsoft.com/office/drawing/2014/main" id="{14866481-EEB1-E562-96BC-9B6C3CB72FED}"/>
              </a:ext>
            </a:extLst>
          </p:cNvPr>
          <p:cNvCxnSpPr/>
          <p:nvPr/>
        </p:nvCxnSpPr>
        <p:spPr>
          <a:xfrm>
            <a:off x="0" y="6128409"/>
            <a:ext cx="12191996" cy="0"/>
          </a:xfrm>
          <a:prstGeom prst="straightConnector1">
            <a:avLst/>
          </a:prstGeom>
          <a:noFill/>
          <a:ln w="12701" cap="flat">
            <a:solidFill>
              <a:srgbClr val="000001">
                <a:alpha val="20000"/>
              </a:srgbClr>
            </a:solidFill>
            <a:prstDash val="solid"/>
          </a:ln>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3200" b="0" i="0" u="none" strike="noStrike" kern="1200" cap="all" spc="0" baseline="0">
          <a:solidFill>
            <a:srgbClr val="000000"/>
          </a:solidFill>
          <a:uFillTx/>
          <a:latin typeface="Gill Sans MT"/>
        </a:defRPr>
      </a:lvl1pPr>
    </p:titleStyle>
    <p:bodyStyle>
      <a:lvl1pPr marL="228600" marR="0" lvl="0" indent="-228600" algn="l" defTabSz="914400" rtl="0" fontAlgn="auto" hangingPunct="1">
        <a:lnSpc>
          <a:spcPct val="120000"/>
        </a:lnSpc>
        <a:spcBef>
          <a:spcPts val="1000"/>
        </a:spcBef>
        <a:spcAft>
          <a:spcPts val="0"/>
        </a:spcAft>
        <a:buClr>
          <a:srgbClr val="B71E42"/>
        </a:buClr>
        <a:buSzPct val="100000"/>
        <a:buFont typeface="Arial" pitchFamily="34"/>
        <a:buChar char="•"/>
        <a:tabLst/>
        <a:defRPr lang="en-US" sz="2000" b="0" i="0" u="none" strike="noStrike" kern="1200" cap="none" spc="0" baseline="0">
          <a:solidFill>
            <a:srgbClr val="000000"/>
          </a:solidFill>
          <a:uFillTx/>
          <a:latin typeface="Gill Sans MT"/>
        </a:defRPr>
      </a:lvl1pPr>
      <a:lvl2pPr marL="685800" marR="0" lvl="1" indent="-228600" algn="l" defTabSz="914400" rtl="0" fontAlgn="auto" hangingPunct="1">
        <a:lnSpc>
          <a:spcPct val="120000"/>
        </a:lnSpc>
        <a:spcBef>
          <a:spcPts val="500"/>
        </a:spcBef>
        <a:spcAft>
          <a:spcPts val="0"/>
        </a:spcAft>
        <a:buClr>
          <a:srgbClr val="B71E42"/>
        </a:buClr>
        <a:buSzPct val="100000"/>
        <a:buFont typeface="Arial" pitchFamily="34"/>
        <a:buChar char="•"/>
        <a:tabLst/>
        <a:defRPr lang="en-US" sz="1800" b="0" i="0" u="none" strike="noStrike" kern="1200" cap="none" spc="0" baseline="0">
          <a:solidFill>
            <a:srgbClr val="000000"/>
          </a:solidFill>
          <a:uFillTx/>
          <a:latin typeface="Gill Sans MT"/>
        </a:defRPr>
      </a:lvl2pPr>
      <a:lvl3pPr marL="1143000" marR="0" lvl="2" indent="-228600" algn="l" defTabSz="914400" rtl="0" fontAlgn="auto" hangingPunct="1">
        <a:lnSpc>
          <a:spcPct val="120000"/>
        </a:lnSpc>
        <a:spcBef>
          <a:spcPts val="500"/>
        </a:spcBef>
        <a:spcAft>
          <a:spcPts val="0"/>
        </a:spcAft>
        <a:buClr>
          <a:srgbClr val="B71E42"/>
        </a:buClr>
        <a:buSzPct val="100000"/>
        <a:buFont typeface="Arial" pitchFamily="34"/>
        <a:buChar char="•"/>
        <a:tabLst/>
        <a:defRPr lang="en-US" sz="1600" b="0" i="0" u="none" strike="noStrike" kern="1200" cap="none" spc="0" baseline="0">
          <a:solidFill>
            <a:srgbClr val="000000"/>
          </a:solidFill>
          <a:uFillTx/>
          <a:latin typeface="Gill Sans MT"/>
        </a:defRPr>
      </a:lvl3pPr>
      <a:lvl4pPr marL="1600200" marR="0" lvl="3" indent="-228600" algn="l" defTabSz="914400" rtl="0" fontAlgn="auto" hangingPunct="1">
        <a:lnSpc>
          <a:spcPct val="120000"/>
        </a:lnSpc>
        <a:spcBef>
          <a:spcPts val="500"/>
        </a:spcBef>
        <a:spcAft>
          <a:spcPts val="0"/>
        </a:spcAft>
        <a:buClr>
          <a:srgbClr val="B71E42"/>
        </a:buClr>
        <a:buSzPct val="100000"/>
        <a:buFont typeface="Arial" pitchFamily="34"/>
        <a:buChar char="•"/>
        <a:tabLst/>
        <a:defRPr lang="en-US" sz="1400" b="0" i="0" u="none" strike="noStrike" kern="1200" cap="none" spc="0" baseline="0">
          <a:solidFill>
            <a:srgbClr val="000000"/>
          </a:solidFill>
          <a:uFillTx/>
          <a:latin typeface="Gill Sans MT"/>
        </a:defRPr>
      </a:lvl4pPr>
      <a:lvl5pPr marL="2057400" marR="0" lvl="4" indent="-228600" algn="l" defTabSz="914400" rtl="0" fontAlgn="auto" hangingPunct="1">
        <a:lnSpc>
          <a:spcPct val="120000"/>
        </a:lnSpc>
        <a:spcBef>
          <a:spcPts val="500"/>
        </a:spcBef>
        <a:spcAft>
          <a:spcPts val="0"/>
        </a:spcAft>
        <a:buClr>
          <a:srgbClr val="B71E42"/>
        </a:buClr>
        <a:buSzPct val="100000"/>
        <a:buFont typeface="Arial" pitchFamily="34"/>
        <a:buChar char="•"/>
        <a:tabLst/>
        <a:defRPr lang="en-US" sz="1200" b="0" i="0" u="none" strike="noStrike" kern="1200" cap="none" spc="0" baseline="0">
          <a:solidFill>
            <a:srgbClr val="000000"/>
          </a:solidFill>
          <a:uFillTx/>
          <a:latin typeface="Gill Sans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7637A-925F-1F24-8AE1-E9709135BBEB}"/>
              </a:ext>
            </a:extLst>
          </p:cNvPr>
          <p:cNvSpPr txBox="1">
            <a:spLocks noGrp="1"/>
          </p:cNvSpPr>
          <p:nvPr>
            <p:ph type="ctrTitle"/>
          </p:nvPr>
        </p:nvSpPr>
        <p:spPr>
          <a:xfrm>
            <a:off x="1524003" y="1122361"/>
            <a:ext cx="9144000" cy="1470007"/>
          </a:xfrm>
        </p:spPr>
        <p:txBody>
          <a:bodyPr/>
          <a:lstStyle/>
          <a:p>
            <a:pPr lvl="0"/>
            <a:r>
              <a:rPr lang="en-GB" sz="8800">
                <a:latin typeface="Bahnschrift SemiBold SemiConden" pitchFamily="34"/>
              </a:rPr>
              <a:t>Joshua Chapter 7</a:t>
            </a:r>
          </a:p>
        </p:txBody>
      </p:sp>
      <p:sp>
        <p:nvSpPr>
          <p:cNvPr id="3" name="Subtitle 2">
            <a:extLst>
              <a:ext uri="{FF2B5EF4-FFF2-40B4-BE49-F238E27FC236}">
                <a16:creationId xmlns:a16="http://schemas.microsoft.com/office/drawing/2014/main" id="{D3545C43-5277-67B2-8A71-8DA17436E7FB}"/>
              </a:ext>
            </a:extLst>
          </p:cNvPr>
          <p:cNvSpPr txBox="1">
            <a:spLocks noGrp="1"/>
          </p:cNvSpPr>
          <p:nvPr>
            <p:ph type="subTitle" idx="1"/>
          </p:nvPr>
        </p:nvSpPr>
        <p:spPr>
          <a:xfrm>
            <a:off x="1524003" y="3602041"/>
            <a:ext cx="9144000" cy="2713920"/>
          </a:xfrm>
        </p:spPr>
        <p:txBody>
          <a:bodyPr/>
          <a:lstStyle/>
          <a:p>
            <a:pPr lvl="0">
              <a:lnSpc>
                <a:spcPct val="100000"/>
              </a:lnSpc>
            </a:pPr>
            <a:r>
              <a:rPr lang="en-GB" sz="3400">
                <a:latin typeface="Bahnschrift SemiBold SemiConden" pitchFamily="34"/>
              </a:rPr>
              <a:t>Temptation</a:t>
            </a:r>
          </a:p>
          <a:p>
            <a:pPr lvl="0">
              <a:lnSpc>
                <a:spcPct val="100000"/>
              </a:lnSpc>
            </a:pPr>
            <a:r>
              <a:rPr lang="en-GB" sz="3400">
                <a:latin typeface="Bahnschrift SemiBold SemiConden" pitchFamily="34"/>
              </a:rPr>
              <a:t>Cover-up</a:t>
            </a:r>
          </a:p>
          <a:p>
            <a:pPr lvl="0">
              <a:lnSpc>
                <a:spcPct val="100000"/>
              </a:lnSpc>
            </a:pPr>
            <a:r>
              <a:rPr lang="en-GB" sz="3400">
                <a:latin typeface="Bahnschrift SemiBold SemiConden" pitchFamily="34"/>
              </a:rPr>
              <a:t>Assumptions</a:t>
            </a:r>
          </a:p>
          <a:p>
            <a:pPr lvl="0">
              <a:lnSpc>
                <a:spcPct val="100000"/>
              </a:lnSpc>
            </a:pPr>
            <a:r>
              <a:rPr lang="en-GB" sz="3400">
                <a:latin typeface="Bahnschrift SemiBold SemiConden" pitchFamily="34"/>
              </a:rPr>
              <a:t>Consequences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Rectangle: Diagonal Corners Snipped 1">
            <a:extLst>
              <a:ext uri="{FF2B5EF4-FFF2-40B4-BE49-F238E27FC236}">
                <a16:creationId xmlns:a16="http://schemas.microsoft.com/office/drawing/2014/main" id="{C3AD4F01-85F3-91E3-168C-59FDB7EDD040}"/>
              </a:ext>
            </a:extLst>
          </p:cNvPr>
          <p:cNvSpPr/>
          <p:nvPr/>
        </p:nvSpPr>
        <p:spPr>
          <a:xfrm>
            <a:off x="1178350" y="829561"/>
            <a:ext cx="10152665" cy="4458879"/>
          </a:xfrm>
          <a:custGeom>
            <a:avLst>
              <a:gd name="f6" fmla="val 0"/>
              <a:gd name="f7" fmla="val 16667"/>
            </a:avLst>
            <a:gdLst>
              <a:gd name="f2" fmla="val w"/>
              <a:gd name="f3" fmla="val h"/>
              <a:gd name="f4" fmla="val ss"/>
              <a:gd name="f5" fmla="val 0"/>
              <a:gd name="f6" fmla="val 0"/>
              <a:gd name="f7" fmla="val 16667"/>
              <a:gd name="f8" fmla="abs f2"/>
              <a:gd name="f9" fmla="abs f3"/>
              <a:gd name="f10" fmla="abs f4"/>
              <a:gd name="f11" fmla="val f5"/>
              <a:gd name="f12" fmla="val f6"/>
              <a:gd name="f13" fmla="val f7"/>
              <a:gd name="f14" fmla="?: f8 f2 1"/>
              <a:gd name="f15" fmla="?: f9 f3 1"/>
              <a:gd name="f16" fmla="?: f10 f4 1"/>
              <a:gd name="f17" fmla="*/ f14 1 21600"/>
              <a:gd name="f18" fmla="*/ f15 1 21600"/>
              <a:gd name="f19" fmla="*/ 21600 f14 1"/>
              <a:gd name="f20" fmla="*/ 21600 f15 1"/>
              <a:gd name="f21" fmla="min f18 f17"/>
              <a:gd name="f22" fmla="*/ f19 1 f16"/>
              <a:gd name="f23" fmla="*/ f20 1 f16"/>
              <a:gd name="f24" fmla="val f22"/>
              <a:gd name="f25" fmla="val f23"/>
              <a:gd name="f26" fmla="*/ f11 f21 1"/>
              <a:gd name="f27" fmla="+- f25 0 f11"/>
              <a:gd name="f28" fmla="+- f24 0 f11"/>
              <a:gd name="f29" fmla="*/ f24 f21 1"/>
              <a:gd name="f30" fmla="*/ f25 f21 1"/>
              <a:gd name="f31" fmla="min f28 f27"/>
              <a:gd name="f32" fmla="*/ f31 f12 1"/>
              <a:gd name="f33" fmla="*/ f31 f13 1"/>
              <a:gd name="f34" fmla="*/ f32 1 100000"/>
              <a:gd name="f35" fmla="*/ f33 1 100000"/>
              <a:gd name="f36" fmla="+- f24 0 f34"/>
              <a:gd name="f37" fmla="+- f25 0 f34"/>
              <a:gd name="f38" fmla="+- f24 0 f35"/>
              <a:gd name="f39" fmla="+- f25 0 f35"/>
              <a:gd name="f40" fmla="+- f34 0 f35"/>
              <a:gd name="f41" fmla="*/ f34 f21 1"/>
              <a:gd name="f42" fmla="*/ f35 f21 1"/>
              <a:gd name="f43" fmla="?: f40 f34 f35"/>
              <a:gd name="f44" fmla="*/ f38 f21 1"/>
              <a:gd name="f45" fmla="*/ f37 f21 1"/>
              <a:gd name="f46" fmla="*/ f36 f21 1"/>
              <a:gd name="f47" fmla="*/ f39 f21 1"/>
              <a:gd name="f48" fmla="*/ f43 1 2"/>
              <a:gd name="f49" fmla="+- f24 0 f48"/>
              <a:gd name="f50" fmla="+- f25 0 f48"/>
              <a:gd name="f51" fmla="*/ f48 f21 1"/>
              <a:gd name="f52" fmla="*/ f49 f21 1"/>
              <a:gd name="f53" fmla="*/ f50 f21 1"/>
            </a:gdLst>
            <a:ahLst/>
            <a:cxnLst>
              <a:cxn ang="3cd4">
                <a:pos x="hc" y="t"/>
              </a:cxn>
              <a:cxn ang="0">
                <a:pos x="r" y="vc"/>
              </a:cxn>
              <a:cxn ang="cd4">
                <a:pos x="hc" y="b"/>
              </a:cxn>
              <a:cxn ang="cd2">
                <a:pos x="l" y="vc"/>
              </a:cxn>
            </a:cxnLst>
            <a:rect l="f51" t="f51" r="f52" b="f53"/>
            <a:pathLst>
              <a:path>
                <a:moveTo>
                  <a:pt x="f41" y="f26"/>
                </a:moveTo>
                <a:lnTo>
                  <a:pt x="f44" y="f26"/>
                </a:lnTo>
                <a:lnTo>
                  <a:pt x="f29" y="f42"/>
                </a:lnTo>
                <a:lnTo>
                  <a:pt x="f29" y="f45"/>
                </a:lnTo>
                <a:lnTo>
                  <a:pt x="f46" y="f30"/>
                </a:lnTo>
                <a:lnTo>
                  <a:pt x="f42" y="f30"/>
                </a:lnTo>
                <a:lnTo>
                  <a:pt x="f26" y="f47"/>
                </a:lnTo>
                <a:lnTo>
                  <a:pt x="f26" y="f41"/>
                </a:lnTo>
                <a:close/>
              </a:path>
            </a:pathLst>
          </a:custGeom>
          <a:solidFill>
            <a:srgbClr val="FFFFFF"/>
          </a:solidFill>
          <a:ln w="15873" cap="flat">
            <a:solidFill>
              <a:srgbClr val="6892A0"/>
            </a:solid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6000" b="0" i="0" u="none" strike="noStrike" kern="1200" cap="none" spc="0" baseline="0">
                <a:solidFill>
                  <a:srgbClr val="000000"/>
                </a:solidFill>
                <a:uFillTx/>
                <a:latin typeface="Bahnschrift SemiBold SemiConden" pitchFamily="34"/>
              </a:rPr>
              <a:t>Temptation has consequences</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6000" b="0" i="0" u="none" strike="noStrike" kern="1200" cap="none" spc="0" baseline="0">
                <a:solidFill>
                  <a:srgbClr val="000000"/>
                </a:solidFill>
                <a:uFillTx/>
                <a:latin typeface="Bahnschrift SemiBold SemiConden" pitchFamily="34"/>
              </a:rPr>
              <a:t>Cover-up has consequences</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6000" b="0" i="0" u="none" strike="noStrike" kern="1200" cap="none" spc="0" baseline="0">
                <a:solidFill>
                  <a:srgbClr val="000000"/>
                </a:solidFill>
                <a:uFillTx/>
                <a:latin typeface="Bahnschrift SemiBold SemiConden" pitchFamily="34"/>
              </a:rPr>
              <a:t>Assumption has consequences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Heart 1">
            <a:extLst>
              <a:ext uri="{FF2B5EF4-FFF2-40B4-BE49-F238E27FC236}">
                <a16:creationId xmlns:a16="http://schemas.microsoft.com/office/drawing/2014/main" id="{90FC6839-8E40-4929-1195-FE6558BF57C4}"/>
              </a:ext>
            </a:extLst>
          </p:cNvPr>
          <p:cNvSpPr/>
          <p:nvPr/>
        </p:nvSpPr>
        <p:spPr>
          <a:xfrm>
            <a:off x="2347273" y="0"/>
            <a:ext cx="6890991" cy="6221687"/>
          </a:xfrm>
          <a:custGeom>
            <a:avLst/>
            <a:gdLst>
              <a:gd name="f0" fmla="val 10800000"/>
              <a:gd name="f1" fmla="val 5400000"/>
              <a:gd name="f2" fmla="val 180"/>
              <a:gd name="f3" fmla="val w"/>
              <a:gd name="f4" fmla="val h"/>
              <a:gd name="f5" fmla="val ss"/>
              <a:gd name="f6" fmla="val 0"/>
              <a:gd name="f7" fmla="+- 0 0 -360"/>
              <a:gd name="f8" fmla="abs f3"/>
              <a:gd name="f9" fmla="abs f4"/>
              <a:gd name="f10" fmla="abs f5"/>
              <a:gd name="f11" fmla="val f6"/>
              <a:gd name="f12" fmla="*/ f7 f0 1"/>
              <a:gd name="f13" fmla="?: f8 f3 1"/>
              <a:gd name="f14" fmla="?: f9 f4 1"/>
              <a:gd name="f15" fmla="?: f10 f5 1"/>
              <a:gd name="f16" fmla="*/ f12 1 f2"/>
              <a:gd name="f17" fmla="*/ f13 1 21600"/>
              <a:gd name="f18" fmla="*/ f14 1 21600"/>
              <a:gd name="f19" fmla="*/ 21600 f13 1"/>
              <a:gd name="f20" fmla="*/ 21600 f14 1"/>
              <a:gd name="f21" fmla="+- f16 0 f1"/>
              <a:gd name="f22" fmla="min f18 f17"/>
              <a:gd name="f23" fmla="*/ f19 1 f15"/>
              <a:gd name="f24" fmla="*/ f20 1 f15"/>
              <a:gd name="f25" fmla="val f23"/>
              <a:gd name="f26" fmla="val f24"/>
              <a:gd name="f27" fmla="+- f26 0 f11"/>
              <a:gd name="f28" fmla="+- f25 0 f11"/>
              <a:gd name="f29" fmla="*/ f26 f22 1"/>
              <a:gd name="f30" fmla="*/ f27 1 3"/>
              <a:gd name="f31" fmla="*/ f27 1 4"/>
              <a:gd name="f32" fmla="*/ f28 1 2"/>
              <a:gd name="f33" fmla="*/ f28 1 6"/>
              <a:gd name="f34" fmla="*/ f28 49 1"/>
              <a:gd name="f35" fmla="*/ f28 10 1"/>
              <a:gd name="f36" fmla="*/ f28 5 1"/>
              <a:gd name="f37" fmla="*/ f27 2 1"/>
              <a:gd name="f38" fmla="+- f11 f32 0"/>
              <a:gd name="f39" fmla="*/ f34 1 48"/>
              <a:gd name="f40" fmla="*/ f35 1 48"/>
              <a:gd name="f41" fmla="+- f11 0 f30"/>
              <a:gd name="f42" fmla="*/ f36 1 6"/>
              <a:gd name="f43" fmla="*/ f37 1 3"/>
              <a:gd name="f44" fmla="*/ f33 f22 1"/>
              <a:gd name="f45" fmla="*/ f31 f22 1"/>
              <a:gd name="f46" fmla="+- f38 0 f39"/>
              <a:gd name="f47" fmla="+- f38 0 f40"/>
              <a:gd name="f48" fmla="+- f38 f40 0"/>
              <a:gd name="f49" fmla="+- f38 f39 0"/>
              <a:gd name="f50" fmla="*/ f42 f22 1"/>
              <a:gd name="f51" fmla="*/ f43 f22 1"/>
              <a:gd name="f52" fmla="*/ f38 f22 1"/>
              <a:gd name="f53" fmla="*/ f41 f22 1"/>
              <a:gd name="f54" fmla="*/ f48 f22 1"/>
              <a:gd name="f55" fmla="*/ f49 f22 1"/>
              <a:gd name="f56" fmla="*/ f46 f22 1"/>
              <a:gd name="f57" fmla="*/ f47 f22 1"/>
            </a:gdLst>
            <a:ahLst/>
            <a:cxnLst>
              <a:cxn ang="3cd4">
                <a:pos x="hc" y="t"/>
              </a:cxn>
              <a:cxn ang="0">
                <a:pos x="r" y="vc"/>
              </a:cxn>
              <a:cxn ang="cd4">
                <a:pos x="hc" y="b"/>
              </a:cxn>
              <a:cxn ang="cd2">
                <a:pos x="l" y="vc"/>
              </a:cxn>
              <a:cxn ang="f21">
                <a:pos x="f52" y="f45"/>
              </a:cxn>
            </a:cxnLst>
            <a:rect l="f44" t="f45" r="f50" b="f51"/>
            <a:pathLst>
              <a:path>
                <a:moveTo>
                  <a:pt x="f52" y="f45"/>
                </a:moveTo>
                <a:cubicBezTo>
                  <a:pt x="f54" y="f53"/>
                  <a:pt x="f55" y="f45"/>
                  <a:pt x="f52" y="f29"/>
                </a:cubicBezTo>
                <a:cubicBezTo>
                  <a:pt x="f56" y="f45"/>
                  <a:pt x="f57" y="f53"/>
                  <a:pt x="f52" y="f45"/>
                </a:cubicBezTo>
                <a:close/>
              </a:path>
            </a:pathLst>
          </a:custGeom>
          <a:solidFill>
            <a:srgbClr val="FFFFFF"/>
          </a:solidFill>
          <a:ln w="15873" cap="flat">
            <a:solidFill>
              <a:srgbClr val="6892A0"/>
            </a:solid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6000" b="0" i="0" u="none" strike="noStrike" kern="1200" cap="none" spc="0" baseline="0">
                <a:solidFill>
                  <a:srgbClr val="000000"/>
                </a:solidFill>
                <a:uFillTx/>
                <a:latin typeface="Bahnschrift SemiBold SemiConden" pitchFamily="34"/>
              </a:rPr>
              <a:t>Proverbs 3</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6000" b="0" i="0" u="none" strike="noStrike" kern="1200" cap="none" spc="0" baseline="0">
              <a:solidFill>
                <a:srgbClr val="000000"/>
              </a:solidFill>
              <a:uFillTx/>
              <a:latin typeface="Bahnschrift SemiBold SemiConden"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6000" b="0" i="0" u="none" strike="noStrike" kern="1200" cap="none" spc="0" baseline="0">
                <a:solidFill>
                  <a:srgbClr val="000000"/>
                </a:solidFill>
                <a:uFillTx/>
                <a:latin typeface="Bahnschrift SemiBold SemiConden" pitchFamily="34"/>
              </a:rPr>
              <a:t>1 - 6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88904-5996-EAEF-50EF-56FC7EB9AB65}"/>
              </a:ext>
            </a:extLst>
          </p:cNvPr>
          <p:cNvSpPr txBox="1">
            <a:spLocks noGrp="1"/>
          </p:cNvSpPr>
          <p:nvPr>
            <p:ph type="title"/>
          </p:nvPr>
        </p:nvSpPr>
        <p:spPr>
          <a:xfrm>
            <a:off x="831847" y="1709735"/>
            <a:ext cx="10515600" cy="1118302"/>
          </a:xfrm>
        </p:spPr>
        <p:txBody>
          <a:bodyPr/>
          <a:lstStyle/>
          <a:p>
            <a:pPr lvl="0"/>
            <a:r>
              <a:rPr lang="en-GB" sz="3200">
                <a:latin typeface="Bahnschrift SemiBold SemiConden" pitchFamily="34"/>
              </a:rPr>
              <a:t>…</a:t>
            </a:r>
            <a:r>
              <a:rPr lang="en-GB" sz="5400">
                <a:latin typeface="Bahnschrift SemiBold SemiConden" pitchFamily="34"/>
              </a:rPr>
              <a:t>shout it out</a:t>
            </a:r>
            <a:r>
              <a:rPr lang="en-GB" sz="7900">
                <a:latin typeface="Bahnschrift SemiBold SemiConden" pitchFamily="34"/>
              </a:rPr>
              <a:t>….</a:t>
            </a:r>
            <a:r>
              <a:rPr lang="en-GB" sz="7900" i="1">
                <a:latin typeface="Bahnschrift SemiBold SemiConden" pitchFamily="34"/>
              </a:rPr>
              <a:t>.</a:t>
            </a:r>
          </a:p>
        </p:txBody>
      </p:sp>
      <p:sp>
        <p:nvSpPr>
          <p:cNvPr id="3" name="Text Placeholder 2">
            <a:extLst>
              <a:ext uri="{FF2B5EF4-FFF2-40B4-BE49-F238E27FC236}">
                <a16:creationId xmlns:a16="http://schemas.microsoft.com/office/drawing/2014/main" id="{522E75B5-B796-0147-2DE1-F5593D99189F}"/>
              </a:ext>
            </a:extLst>
          </p:cNvPr>
          <p:cNvSpPr txBox="1">
            <a:spLocks noGrp="1"/>
          </p:cNvSpPr>
          <p:nvPr>
            <p:ph type="body" idx="1"/>
          </p:nvPr>
        </p:nvSpPr>
        <p:spPr>
          <a:xfrm>
            <a:off x="1454243" y="4029961"/>
            <a:ext cx="8630445" cy="1484720"/>
          </a:xfrm>
        </p:spPr>
        <p:txBody>
          <a:bodyPr>
            <a:noAutofit/>
          </a:bodyPr>
          <a:lstStyle/>
          <a:p>
            <a:pPr lvl="0"/>
            <a:r>
              <a:rPr lang="en-GB" sz="6000" b="1">
                <a:latin typeface="Bahnschrift SemiBold SemiConden" pitchFamily="34"/>
              </a:rPr>
              <a:t>What was the atmosphere in the camp?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Speech Bubble: Rectangle 1">
            <a:extLst>
              <a:ext uri="{FF2B5EF4-FFF2-40B4-BE49-F238E27FC236}">
                <a16:creationId xmlns:a16="http://schemas.microsoft.com/office/drawing/2014/main" id="{49B51B39-2BFF-74ED-42FC-E5B17A93D552}"/>
              </a:ext>
            </a:extLst>
          </p:cNvPr>
          <p:cNvSpPr/>
          <p:nvPr/>
        </p:nvSpPr>
        <p:spPr>
          <a:xfrm>
            <a:off x="2196443" y="490191"/>
            <a:ext cx="7795964" cy="3836712"/>
          </a:xfrm>
          <a:custGeom>
            <a:avLst>
              <a:gd name="f0" fmla="val 6822"/>
              <a:gd name="f1" fmla="val 28992"/>
            </a:avLst>
            <a:gdLst>
              <a:gd name="f2" fmla="val 10800000"/>
              <a:gd name="f3" fmla="val 5400000"/>
              <a:gd name="f4" fmla="val 18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0 0 180"/>
              <a:gd name="f17" fmla="*/ f5 1 21600"/>
              <a:gd name="f18" fmla="*/ f6 1 21600"/>
              <a:gd name="f19" fmla="pin -2147483647 f0 2147483647"/>
              <a:gd name="f20" fmla="pin -2147483647 f1 2147483647"/>
              <a:gd name="f21" fmla="*/ f16 f2 1"/>
              <a:gd name="f22" fmla="+- f19 0 10800"/>
              <a:gd name="f23" fmla="+- f20 0 10800"/>
              <a:gd name="f24" fmla="+- f20 0 21600"/>
              <a:gd name="f25" fmla="+- f19 0 21600"/>
              <a:gd name="f26" fmla="val f19"/>
              <a:gd name="f27" fmla="val f20"/>
              <a:gd name="f28" fmla="*/ f19 f17 1"/>
              <a:gd name="f29" fmla="*/ f20 f18 1"/>
              <a:gd name="f30" fmla="*/ 0 f17 1"/>
              <a:gd name="f31" fmla="*/ 21600 f17 1"/>
              <a:gd name="f32" fmla="*/ 21600 f18 1"/>
              <a:gd name="f33" fmla="*/ 0 f18 1"/>
              <a:gd name="f34" fmla="*/ f21 1 f4"/>
              <a:gd name="f35" fmla="abs f22"/>
              <a:gd name="f36" fmla="abs f23"/>
              <a:gd name="f37" fmla="*/ f26 f17 1"/>
              <a:gd name="f38" fmla="*/ f27 f18 1"/>
              <a:gd name="f39" fmla="+- f34 0 f3"/>
              <a:gd name="f40" fmla="+- f35 0 f36"/>
              <a:gd name="f41" fmla="+- f36 0 f35"/>
              <a:gd name="f42" fmla="?: f23 f9 f40"/>
              <a:gd name="f43" fmla="?: f23 f40 f9"/>
              <a:gd name="f44" fmla="?: f22 f9 f41"/>
              <a:gd name="f45" fmla="?: f22 f41 f9"/>
              <a:gd name="f46" fmla="?: f19 f9 f42"/>
              <a:gd name="f47" fmla="?: f19 f9 f43"/>
              <a:gd name="f48" fmla="?: f24 f44 f9"/>
              <a:gd name="f49" fmla="?: f24 f45 f9"/>
              <a:gd name="f50" fmla="?: f25 f43 f9"/>
              <a:gd name="f51" fmla="?: f25 f42 f9"/>
              <a:gd name="f52" fmla="?: f20 f9 f45"/>
              <a:gd name="f53" fmla="?: f20 f9 f44"/>
              <a:gd name="f54" fmla="?: f46 f19 0"/>
              <a:gd name="f55" fmla="?: f46 f20 6280"/>
              <a:gd name="f56" fmla="?: f47 f19 0"/>
              <a:gd name="f57" fmla="?: f47 f20 15320"/>
              <a:gd name="f58" fmla="?: f48 f19 6280"/>
              <a:gd name="f59" fmla="?: f48 f20 21600"/>
              <a:gd name="f60" fmla="?: f49 f19 15320"/>
              <a:gd name="f61" fmla="?: f49 f20 21600"/>
              <a:gd name="f62" fmla="?: f50 f19 21600"/>
              <a:gd name="f63" fmla="?: f50 f20 15320"/>
              <a:gd name="f64" fmla="?: f51 f19 21600"/>
              <a:gd name="f65" fmla="?: f51 f20 6280"/>
              <a:gd name="f66" fmla="?: f52 f19 15320"/>
              <a:gd name="f67" fmla="?: f52 f20 0"/>
              <a:gd name="f68" fmla="?: f53 f19 6280"/>
              <a:gd name="f69" fmla="?: f53 f20 0"/>
            </a:gdLst>
            <a:ahLst>
              <a:ahXY gdRefX="f0" minX="f10" maxX="f11" gdRefY="f1" minY="f10" maxY="f11">
                <a:pos x="f28" y="f29"/>
              </a:ahXY>
            </a:ahLst>
            <a:cxnLst>
              <a:cxn ang="3cd4">
                <a:pos x="hc" y="t"/>
              </a:cxn>
              <a:cxn ang="0">
                <a:pos x="r" y="vc"/>
              </a:cxn>
              <a:cxn ang="cd4">
                <a:pos x="hc" y="b"/>
              </a:cxn>
              <a:cxn ang="cd2">
                <a:pos x="l" y="vc"/>
              </a:cxn>
              <a:cxn ang="f39">
                <a:pos x="f37" y="f38"/>
              </a:cxn>
            </a:cxnLst>
            <a:rect l="f30" t="f33" r="f31" b="f32"/>
            <a:pathLst>
              <a:path w="21600" h="21600">
                <a:moveTo>
                  <a:pt x="f7" y="f7"/>
                </a:moveTo>
                <a:lnTo>
                  <a:pt x="f7" y="f12"/>
                </a:lnTo>
                <a:lnTo>
                  <a:pt x="f54" y="f55"/>
                </a:lnTo>
                <a:lnTo>
                  <a:pt x="f7" y="f13"/>
                </a:lnTo>
                <a:lnTo>
                  <a:pt x="f7" y="f14"/>
                </a:lnTo>
                <a:lnTo>
                  <a:pt x="f56" y="f57"/>
                </a:lnTo>
                <a:lnTo>
                  <a:pt x="f7" y="f15"/>
                </a:lnTo>
                <a:lnTo>
                  <a:pt x="f7" y="f8"/>
                </a:lnTo>
                <a:lnTo>
                  <a:pt x="f12" y="f8"/>
                </a:lnTo>
                <a:lnTo>
                  <a:pt x="f58" y="f59"/>
                </a:lnTo>
                <a:lnTo>
                  <a:pt x="f13" y="f8"/>
                </a:lnTo>
                <a:lnTo>
                  <a:pt x="f14" y="f8"/>
                </a:lnTo>
                <a:lnTo>
                  <a:pt x="f60" y="f61"/>
                </a:lnTo>
                <a:lnTo>
                  <a:pt x="f15" y="f8"/>
                </a:lnTo>
                <a:lnTo>
                  <a:pt x="f8" y="f8"/>
                </a:lnTo>
                <a:lnTo>
                  <a:pt x="f8" y="f15"/>
                </a:lnTo>
                <a:lnTo>
                  <a:pt x="f62" y="f63"/>
                </a:lnTo>
                <a:lnTo>
                  <a:pt x="f8" y="f14"/>
                </a:lnTo>
                <a:lnTo>
                  <a:pt x="f8" y="f13"/>
                </a:lnTo>
                <a:lnTo>
                  <a:pt x="f64" y="f65"/>
                </a:lnTo>
                <a:lnTo>
                  <a:pt x="f8" y="f12"/>
                </a:lnTo>
                <a:lnTo>
                  <a:pt x="f8" y="f7"/>
                </a:lnTo>
                <a:lnTo>
                  <a:pt x="f15" y="f7"/>
                </a:lnTo>
                <a:lnTo>
                  <a:pt x="f66" y="f67"/>
                </a:lnTo>
                <a:lnTo>
                  <a:pt x="f14" y="f7"/>
                </a:lnTo>
                <a:lnTo>
                  <a:pt x="f13" y="f7"/>
                </a:lnTo>
                <a:lnTo>
                  <a:pt x="f68" y="f69"/>
                </a:lnTo>
                <a:lnTo>
                  <a:pt x="f12" y="f7"/>
                </a:lnTo>
                <a:lnTo>
                  <a:pt x="f7" y="f7"/>
                </a:lnTo>
                <a:close/>
              </a:path>
            </a:pathLst>
          </a:custGeom>
          <a:solidFill>
            <a:srgbClr val="FFFFFF"/>
          </a:solidFill>
          <a:ln w="15873" cap="flat">
            <a:solidFill>
              <a:srgbClr val="6892A0"/>
            </a:solid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3600" b="0" i="0" u="none" strike="noStrike" kern="1200" cap="none" spc="0" baseline="0">
                <a:solidFill>
                  <a:srgbClr val="000000"/>
                </a:solidFill>
                <a:uFillTx/>
                <a:latin typeface="Bahnschrift SemiBold SemiConden" pitchFamily="34"/>
              </a:rPr>
              <a:t>Send two or three thousand to defeat it</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3600" b="0" i="0" u="none" strike="noStrike" kern="1200" cap="none" spc="0" baseline="0">
                <a:solidFill>
                  <a:srgbClr val="000000"/>
                </a:solidFill>
                <a:uFillTx/>
                <a:latin typeface="Bahnschrift SemiBold SemiConden" pitchFamily="34"/>
              </a:rPr>
              <a:t> and don’t weary all the people as </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3600" b="0" i="0" u="none" strike="noStrike" kern="1200" cap="none" spc="0" baseline="0">
                <a:solidFill>
                  <a:srgbClr val="000000"/>
                </a:solidFill>
                <a:uFillTx/>
                <a:latin typeface="Bahnschrift SemiBold SemiConden" pitchFamily="34"/>
              </a:rPr>
              <a:t>there are only a few men there.</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3200" b="0" i="0" u="none" strike="noStrike" kern="1200" cap="none" spc="0" baseline="0">
              <a:solidFill>
                <a:srgbClr val="000000"/>
              </a:solidFill>
              <a:uFillTx/>
              <a:latin typeface="Gill Sans MT"/>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3200" b="0" i="0" u="none" strike="noStrike" kern="1200" cap="none" spc="0" baseline="0">
                <a:solidFill>
                  <a:srgbClr val="000000"/>
                </a:solidFill>
                <a:uFillTx/>
                <a:latin typeface="Bahnschrift SemiBold SemiConden" pitchFamily="34"/>
              </a:rPr>
              <a:t>Verse 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70AF8-BE29-CBEF-9E30-4216C33B8F79}"/>
              </a:ext>
            </a:extLst>
          </p:cNvPr>
          <p:cNvSpPr txBox="1">
            <a:spLocks noGrp="1"/>
          </p:cNvSpPr>
          <p:nvPr>
            <p:ph type="title"/>
          </p:nvPr>
        </p:nvSpPr>
        <p:spPr>
          <a:xfrm>
            <a:off x="1449214" y="804891"/>
            <a:ext cx="9605634" cy="1059304"/>
          </a:xfrm>
        </p:spPr>
        <p:txBody>
          <a:bodyPr/>
          <a:lstStyle/>
          <a:p>
            <a:pPr lvl="0"/>
            <a:r>
              <a:rPr lang="en-GB"/>
              <a:t>Verses 8 and 9</a:t>
            </a:r>
          </a:p>
        </p:txBody>
      </p:sp>
      <p:sp>
        <p:nvSpPr>
          <p:cNvPr id="3" name="Content Placeholder 2">
            <a:extLst>
              <a:ext uri="{FF2B5EF4-FFF2-40B4-BE49-F238E27FC236}">
                <a16:creationId xmlns:a16="http://schemas.microsoft.com/office/drawing/2014/main" id="{83AF5D0E-A6D2-E74C-83A9-9220A63EFAE1}"/>
              </a:ext>
            </a:extLst>
          </p:cNvPr>
          <p:cNvSpPr txBox="1">
            <a:spLocks noGrp="1"/>
          </p:cNvSpPr>
          <p:nvPr>
            <p:ph idx="1"/>
          </p:nvPr>
        </p:nvSpPr>
        <p:spPr>
          <a:xfrm>
            <a:off x="1447330" y="2010875"/>
            <a:ext cx="4645152" cy="3448595"/>
          </a:xfrm>
        </p:spPr>
        <p:txBody>
          <a:bodyPr/>
          <a:lstStyle/>
          <a:p>
            <a:pPr lvl="0"/>
            <a:r>
              <a:rPr lang="en-GB" sz="4400">
                <a:latin typeface="Bahnschrift SemiBold SemiConden" pitchFamily="34"/>
              </a:rPr>
              <a:t>O Lord, what can I say, now that Israel has been routed by its enemies?</a:t>
            </a:r>
          </a:p>
        </p:txBody>
      </p:sp>
      <p:sp>
        <p:nvSpPr>
          <p:cNvPr id="4" name="Content Placeholder 3">
            <a:extLst>
              <a:ext uri="{FF2B5EF4-FFF2-40B4-BE49-F238E27FC236}">
                <a16:creationId xmlns:a16="http://schemas.microsoft.com/office/drawing/2014/main" id="{36593F48-3F9B-5148-A7F1-7364265254E1}"/>
              </a:ext>
            </a:extLst>
          </p:cNvPr>
          <p:cNvSpPr txBox="1">
            <a:spLocks noGrp="1"/>
          </p:cNvSpPr>
          <p:nvPr>
            <p:ph idx="2"/>
          </p:nvPr>
        </p:nvSpPr>
        <p:spPr>
          <a:xfrm>
            <a:off x="6413775" y="2017340"/>
            <a:ext cx="4645152" cy="3864985"/>
          </a:xfrm>
        </p:spPr>
        <p:txBody>
          <a:bodyPr>
            <a:noAutofit/>
          </a:bodyPr>
          <a:lstStyle/>
          <a:p>
            <a:pPr lvl="0"/>
            <a:r>
              <a:rPr lang="en-GB" sz="2800">
                <a:latin typeface="Bahnschrift SemiBold SemiConden" pitchFamily="34"/>
              </a:rPr>
              <a:t>The Canaanites and the other people of the country will hear about this and they will surround us and wipe out our name from the earth. What then will you do for your own great name?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80353-3B21-BFF6-2611-D2A96A11D62D}"/>
              </a:ext>
            </a:extLst>
          </p:cNvPr>
          <p:cNvSpPr txBox="1">
            <a:spLocks noGrp="1"/>
          </p:cNvSpPr>
          <p:nvPr>
            <p:ph type="title"/>
          </p:nvPr>
        </p:nvSpPr>
        <p:spPr>
          <a:xfrm>
            <a:off x="1451582" y="804516"/>
            <a:ext cx="9603275" cy="1049237"/>
          </a:xfrm>
        </p:spPr>
        <p:txBody>
          <a:bodyPr/>
          <a:lstStyle/>
          <a:p>
            <a:pPr lvl="0"/>
            <a:r>
              <a:rPr lang="en-GB" sz="6000">
                <a:latin typeface="Bahnschrift SemiBold SemiConden" pitchFamily="34"/>
              </a:rPr>
              <a:t>Chapter 6 v 18</a:t>
            </a:r>
          </a:p>
        </p:txBody>
      </p:sp>
      <p:sp>
        <p:nvSpPr>
          <p:cNvPr id="3" name="Content Placeholder 2">
            <a:extLst>
              <a:ext uri="{FF2B5EF4-FFF2-40B4-BE49-F238E27FC236}">
                <a16:creationId xmlns:a16="http://schemas.microsoft.com/office/drawing/2014/main" id="{509CE8BF-D265-F249-0A73-AB140152113C}"/>
              </a:ext>
            </a:extLst>
          </p:cNvPr>
          <p:cNvSpPr txBox="1">
            <a:spLocks noGrp="1"/>
          </p:cNvSpPr>
          <p:nvPr>
            <p:ph idx="1"/>
          </p:nvPr>
        </p:nvSpPr>
        <p:spPr>
          <a:xfrm>
            <a:off x="1451582" y="2015730"/>
            <a:ext cx="9603275" cy="3450616"/>
          </a:xfrm>
        </p:spPr>
        <p:txBody>
          <a:bodyPr/>
          <a:lstStyle/>
          <a:p>
            <a:pPr lvl="0">
              <a:lnSpc>
                <a:spcPct val="110000"/>
              </a:lnSpc>
            </a:pPr>
            <a:r>
              <a:rPr lang="en-GB" sz="3000"/>
              <a:t>.. </a:t>
            </a:r>
            <a:r>
              <a:rPr lang="en-GB" sz="3300">
                <a:latin typeface="Bahnschrift SemiBold SemiConden" pitchFamily="34"/>
              </a:rPr>
              <a:t>But keep away from the devoted things, so that you will not bring about your own destruction by taking any of them. Otherwise, you will make the camp of Israel liable to destruction and bring troubles on it. All the silver and gold and the articles of bronze and iron are sacred to the Lord and must go into His treasury.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24BCF-787C-E390-8E65-A4088670F053}"/>
              </a:ext>
            </a:extLst>
          </p:cNvPr>
          <p:cNvSpPr txBox="1">
            <a:spLocks noGrp="1"/>
          </p:cNvSpPr>
          <p:nvPr>
            <p:ph type="ctrTitle"/>
          </p:nvPr>
        </p:nvSpPr>
        <p:spPr>
          <a:xfrm>
            <a:off x="2417783" y="802294"/>
            <a:ext cx="8637074" cy="1337584"/>
          </a:xfrm>
        </p:spPr>
        <p:txBody>
          <a:bodyPr/>
          <a:lstStyle/>
          <a:p>
            <a:pPr lvl="0"/>
            <a:r>
              <a:rPr lang="en-GB" sz="8800">
                <a:latin typeface="Bahnschrift SemiBold SemiConden" pitchFamily="34"/>
              </a:rPr>
              <a:t>Is it fair…</a:t>
            </a:r>
          </a:p>
        </p:txBody>
      </p:sp>
      <p:sp>
        <p:nvSpPr>
          <p:cNvPr id="3" name="Subtitle 2">
            <a:extLst>
              <a:ext uri="{FF2B5EF4-FFF2-40B4-BE49-F238E27FC236}">
                <a16:creationId xmlns:a16="http://schemas.microsoft.com/office/drawing/2014/main" id="{47A3D3A4-6550-F2A8-439D-1DAF17EA2C4F}"/>
              </a:ext>
            </a:extLst>
          </p:cNvPr>
          <p:cNvSpPr txBox="1">
            <a:spLocks noGrp="1"/>
          </p:cNvSpPr>
          <p:nvPr>
            <p:ph type="subTitle" idx="1"/>
          </p:nvPr>
        </p:nvSpPr>
        <p:spPr>
          <a:xfrm>
            <a:off x="763569" y="3535052"/>
            <a:ext cx="11236750" cy="2520653"/>
          </a:xfrm>
        </p:spPr>
        <p:txBody>
          <a:bodyPr/>
          <a:lstStyle/>
          <a:p>
            <a:pPr lvl="0"/>
            <a:r>
              <a:rPr lang="en-GB" sz="6600">
                <a:latin typeface="Bahnschrift SemiBold SemiConden" pitchFamily="34"/>
              </a:rPr>
              <a:t>That one man’s sin can undermine a whole nation?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EA78D-1F31-0B8F-36D4-90089B04C8EE}"/>
              </a:ext>
            </a:extLst>
          </p:cNvPr>
          <p:cNvSpPr txBox="1">
            <a:spLocks noGrp="1"/>
          </p:cNvSpPr>
          <p:nvPr>
            <p:ph type="title"/>
          </p:nvPr>
        </p:nvSpPr>
        <p:spPr>
          <a:xfrm>
            <a:off x="1451582" y="804516"/>
            <a:ext cx="9603275" cy="1049237"/>
          </a:xfrm>
        </p:spPr>
        <p:txBody>
          <a:bodyPr/>
          <a:lstStyle/>
          <a:p>
            <a:pPr lvl="0"/>
            <a:r>
              <a:rPr lang="en-GB" sz="6000">
                <a:latin typeface="Bahnschrift SemiBold SemiConden" pitchFamily="34"/>
              </a:rPr>
              <a:t>To summarise:-</a:t>
            </a:r>
          </a:p>
        </p:txBody>
      </p:sp>
      <p:sp>
        <p:nvSpPr>
          <p:cNvPr id="3" name="Content Placeholder 2">
            <a:extLst>
              <a:ext uri="{FF2B5EF4-FFF2-40B4-BE49-F238E27FC236}">
                <a16:creationId xmlns:a16="http://schemas.microsoft.com/office/drawing/2014/main" id="{473BB57D-510A-B201-89DB-E28621244958}"/>
              </a:ext>
            </a:extLst>
          </p:cNvPr>
          <p:cNvSpPr txBox="1">
            <a:spLocks noGrp="1"/>
          </p:cNvSpPr>
          <p:nvPr>
            <p:ph idx="1"/>
          </p:nvPr>
        </p:nvSpPr>
        <p:spPr>
          <a:xfrm>
            <a:off x="1451582" y="2015730"/>
            <a:ext cx="9603275" cy="3450616"/>
          </a:xfrm>
        </p:spPr>
        <p:txBody>
          <a:bodyPr/>
          <a:lstStyle/>
          <a:p>
            <a:pPr lvl="0"/>
            <a:r>
              <a:rPr lang="en-GB" sz="4400">
                <a:latin typeface="Bahnschrift SemiBold SemiConden" pitchFamily="34"/>
              </a:rPr>
              <a:t>Temptation does not go away and it leads us to a choice.</a:t>
            </a:r>
          </a:p>
          <a:p>
            <a:pPr lvl="0"/>
            <a:r>
              <a:rPr lang="en-GB" sz="4400">
                <a:latin typeface="Bahnschrift SemiBold SemiConden" pitchFamily="34"/>
              </a:rPr>
              <a:t>When we find ourselves at that point, look to what God told us to do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234BD-17EC-B8E2-FC2F-5B93051DE40B}"/>
              </a:ext>
            </a:extLst>
          </p:cNvPr>
          <p:cNvSpPr txBox="1">
            <a:spLocks noGrp="1"/>
          </p:cNvSpPr>
          <p:nvPr>
            <p:ph type="title"/>
          </p:nvPr>
        </p:nvSpPr>
        <p:spPr>
          <a:xfrm>
            <a:off x="1451582" y="804516"/>
            <a:ext cx="9603275" cy="1005428"/>
          </a:xfrm>
        </p:spPr>
        <p:txBody>
          <a:bodyPr/>
          <a:lstStyle/>
          <a:p>
            <a:pPr lvl="0"/>
            <a:r>
              <a:rPr lang="en-GB" sz="6000">
                <a:latin typeface="Bahnschrift SemiBold SemiConden" pitchFamily="34"/>
              </a:rPr>
              <a:t>A cover up is also a choice</a:t>
            </a:r>
          </a:p>
        </p:txBody>
      </p:sp>
      <p:sp>
        <p:nvSpPr>
          <p:cNvPr id="3" name="Content Placeholder 2">
            <a:extLst>
              <a:ext uri="{FF2B5EF4-FFF2-40B4-BE49-F238E27FC236}">
                <a16:creationId xmlns:a16="http://schemas.microsoft.com/office/drawing/2014/main" id="{8A87EAC1-4C8F-5ECC-4EC9-FCDD3D2B8E7D}"/>
              </a:ext>
            </a:extLst>
          </p:cNvPr>
          <p:cNvSpPr txBox="1">
            <a:spLocks noGrp="1"/>
          </p:cNvSpPr>
          <p:nvPr>
            <p:ph idx="1"/>
          </p:nvPr>
        </p:nvSpPr>
        <p:spPr>
          <a:xfrm>
            <a:off x="1451582" y="2045613"/>
            <a:ext cx="9603275" cy="3420724"/>
          </a:xfrm>
        </p:spPr>
        <p:txBody>
          <a:bodyPr/>
          <a:lstStyle/>
          <a:p>
            <a:pPr lvl="0"/>
            <a:r>
              <a:rPr lang="en-GB" sz="6000">
                <a:latin typeface="Bahnschrift SemiBold SemiConden" pitchFamily="34"/>
              </a:rPr>
              <a:t>(refer to point 1) God says, “confess”. It brings everything into the light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F7850-C6A9-040B-3502-CDEB925D5F77}"/>
              </a:ext>
            </a:extLst>
          </p:cNvPr>
          <p:cNvSpPr txBox="1">
            <a:spLocks noGrp="1"/>
          </p:cNvSpPr>
          <p:nvPr>
            <p:ph type="title"/>
          </p:nvPr>
        </p:nvSpPr>
        <p:spPr>
          <a:xfrm>
            <a:off x="1451582" y="804516"/>
            <a:ext cx="9603275" cy="807460"/>
          </a:xfrm>
        </p:spPr>
        <p:txBody>
          <a:bodyPr/>
          <a:lstStyle/>
          <a:p>
            <a:pPr lvl="0"/>
            <a:r>
              <a:rPr lang="en-GB" sz="5400">
                <a:latin typeface="Bahnschrift SemiBold SemiConden" pitchFamily="34"/>
              </a:rPr>
              <a:t>Assuming</a:t>
            </a:r>
          </a:p>
        </p:txBody>
      </p:sp>
      <p:sp>
        <p:nvSpPr>
          <p:cNvPr id="3" name="Content Placeholder 2">
            <a:extLst>
              <a:ext uri="{FF2B5EF4-FFF2-40B4-BE49-F238E27FC236}">
                <a16:creationId xmlns:a16="http://schemas.microsoft.com/office/drawing/2014/main" id="{623B1A32-F2B7-1AE3-CB77-072B78AC78D2}"/>
              </a:ext>
            </a:extLst>
          </p:cNvPr>
          <p:cNvSpPr txBox="1">
            <a:spLocks noGrp="1"/>
          </p:cNvSpPr>
          <p:nvPr>
            <p:ph idx="1"/>
          </p:nvPr>
        </p:nvSpPr>
        <p:spPr>
          <a:xfrm>
            <a:off x="1451582" y="2015730"/>
            <a:ext cx="9603275" cy="3450616"/>
          </a:xfrm>
        </p:spPr>
        <p:txBody>
          <a:bodyPr/>
          <a:lstStyle/>
          <a:p>
            <a:pPr lvl="0"/>
            <a:r>
              <a:rPr lang="en-GB" sz="6000">
                <a:latin typeface="Bahnschrift SemiBold SemiConden" pitchFamily="34"/>
              </a:rPr>
              <a:t>That we know what God is going to do, puts us on a level with Him. </a:t>
            </a:r>
          </a:p>
        </p:txBody>
      </p:sp>
    </p:spTree>
  </p:cSld>
  <p:clrMapOvr>
    <a:masterClrMapping/>
  </p:clrMapOvr>
</p:sld>
</file>

<file path=ppt/theme/theme1.xml><?xml version="1.0" encoding="utf-8"?>
<a:theme xmlns:a="http://schemas.openxmlformats.org/drawingml/2006/main" name="Galler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0</TotalTime>
  <Words>281</Words>
  <Application>Microsoft Office PowerPoint</Application>
  <PresentationFormat>Widescreen</PresentationFormat>
  <Paragraphs>32</Paragraphs>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Gallery</vt:lpstr>
      <vt:lpstr>Joshua Chapter 7</vt:lpstr>
      <vt:lpstr>…shout it out…..</vt:lpstr>
      <vt:lpstr>PowerPoint Presentation</vt:lpstr>
      <vt:lpstr>Verses 8 and 9</vt:lpstr>
      <vt:lpstr>Chapter 6 v 18</vt:lpstr>
      <vt:lpstr>Is it fair…</vt:lpstr>
      <vt:lpstr>To summarise:-</vt:lpstr>
      <vt:lpstr>A cover up is also a choice</vt:lpstr>
      <vt:lpstr>Assuming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Joshua Chapter 7</dc:title>
  <dc:creator>Ricky Cranefield</dc:creator>
  <cp:lastModifiedBy>Andy Acreman</cp:lastModifiedBy>
  <cp:revision>3</cp:revision>
  <dcterms:created xsi:type="dcterms:W3CDTF">2025-08-23T12:01:11Z</dcterms:created>
  <dcterms:modified xsi:type="dcterms:W3CDTF">2025-08-24T18:47:38Z</dcterms:modified>
</cp:coreProperties>
</file>